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CE7DC-7BE4-4829-82D2-ECC3C78A340D}" type="datetimeFigureOut">
              <a:rPr lang="fr-FR" smtClean="0"/>
              <a:t>10/11/2012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DCE2A-AE99-4BBE-B4C2-36CCFD31081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FF0000"/>
                </a:solidFill>
                <a:latin typeface="Juice ITC" pitchFamily="82" charset="0"/>
              </a:rPr>
              <a:t>¿</a:t>
            </a:r>
            <a:r>
              <a:rPr lang="fr-FR" sz="8000" b="1" dirty="0" err="1" smtClean="0">
                <a:solidFill>
                  <a:srgbClr val="FF0000"/>
                </a:solidFill>
                <a:latin typeface="Juice ITC" pitchFamily="82" charset="0"/>
              </a:rPr>
              <a:t>Qué</a:t>
            </a:r>
            <a:r>
              <a:rPr lang="fr-FR" sz="8000" b="1" dirty="0" smtClean="0">
                <a:solidFill>
                  <a:srgbClr val="FF0000"/>
                </a:solidFill>
                <a:latin typeface="Juice ITC" pitchFamily="82" charset="0"/>
              </a:rPr>
              <a:t> </a:t>
            </a:r>
            <a:r>
              <a:rPr lang="fr-FR" sz="8000" b="1" dirty="0" err="1" smtClean="0">
                <a:solidFill>
                  <a:srgbClr val="FF0000"/>
                </a:solidFill>
                <a:latin typeface="Juice ITC" pitchFamily="82" charset="0"/>
              </a:rPr>
              <a:t>estilo</a:t>
            </a:r>
            <a:r>
              <a:rPr lang="fr-FR" sz="8000" b="1" dirty="0" smtClean="0">
                <a:solidFill>
                  <a:srgbClr val="FF0000"/>
                </a:solidFill>
                <a:latin typeface="Juice ITC" pitchFamily="82" charset="0"/>
              </a:rPr>
              <a:t> te </a:t>
            </a:r>
            <a:r>
              <a:rPr lang="fr-FR" sz="8000" b="1" dirty="0" err="1" smtClean="0">
                <a:solidFill>
                  <a:srgbClr val="FF0000"/>
                </a:solidFill>
                <a:latin typeface="Juice ITC" pitchFamily="82" charset="0"/>
              </a:rPr>
              <a:t>gusta</a:t>
            </a:r>
            <a:r>
              <a:rPr lang="fr-FR" sz="8000" b="1" dirty="0" smtClean="0">
                <a:solidFill>
                  <a:srgbClr val="FF0000"/>
                </a:solidFill>
                <a:latin typeface="Juice ITC" pitchFamily="82" charset="0"/>
              </a:rPr>
              <a:t> </a:t>
            </a:r>
            <a:r>
              <a:rPr lang="fr-FR" sz="8000" b="1" dirty="0" err="1" smtClean="0">
                <a:solidFill>
                  <a:srgbClr val="FF0000"/>
                </a:solidFill>
                <a:latin typeface="Juice ITC" pitchFamily="82" charset="0"/>
              </a:rPr>
              <a:t>más</a:t>
            </a:r>
            <a:r>
              <a:rPr lang="fr-FR" sz="8000" b="1" dirty="0" smtClean="0">
                <a:solidFill>
                  <a:srgbClr val="FF0000"/>
                </a:solidFill>
                <a:latin typeface="Juice ITC" pitchFamily="82" charset="0"/>
              </a:rPr>
              <a:t>?</a:t>
            </a:r>
            <a:endParaRPr lang="fr-FR" sz="8000" b="1" dirty="0">
              <a:solidFill>
                <a:srgbClr val="FF0000"/>
              </a:solidFill>
              <a:latin typeface="Juice ITC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e\Documents\Année scolaire-documents professionnels\5e\Séquence 4 Vamos de compras\Ropa para todos los estilos_doc p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7902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04248" y="105273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Berlin Sans FB" pitchFamily="34" charset="0"/>
              </a:rPr>
              <a:t>Estilo</a:t>
            </a:r>
            <a:r>
              <a:rPr lang="fr-FR" sz="2000" dirty="0" smtClean="0">
                <a:latin typeface="Berlin Sans FB" pitchFamily="34" charset="0"/>
              </a:rPr>
              <a:t> </a:t>
            </a:r>
          </a:p>
          <a:p>
            <a:pPr algn="ctr"/>
            <a:r>
              <a:rPr lang="fr-FR" sz="2000" dirty="0" err="1" smtClean="0">
                <a:latin typeface="Berlin Sans FB" pitchFamily="34" charset="0"/>
              </a:rPr>
              <a:t>deportista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76256" y="213285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Berlin Sans FB" pitchFamily="34" charset="0"/>
              </a:rPr>
              <a:t>Estilo</a:t>
            </a:r>
            <a:r>
              <a:rPr lang="fr-FR" sz="2000" dirty="0" smtClean="0">
                <a:latin typeface="Berlin Sans FB" pitchFamily="34" charset="0"/>
              </a:rPr>
              <a:t> « </a:t>
            </a:r>
            <a:r>
              <a:rPr lang="fr-FR" sz="2000" dirty="0" err="1" smtClean="0">
                <a:latin typeface="Berlin Sans FB" pitchFamily="34" charset="0"/>
              </a:rPr>
              <a:t>fashion</a:t>
            </a:r>
            <a:r>
              <a:rPr lang="fr-FR" sz="2000" dirty="0" smtClean="0">
                <a:latin typeface="Berlin Sans FB" pitchFamily="34" charset="0"/>
              </a:rPr>
              <a:t> »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48264" y="357301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Berlin Sans FB" pitchFamily="34" charset="0"/>
              </a:rPr>
              <a:t>Estilo</a:t>
            </a:r>
            <a:r>
              <a:rPr lang="fr-FR" sz="2000" dirty="0" smtClean="0">
                <a:latin typeface="Berlin Sans FB" pitchFamily="34" charset="0"/>
              </a:rPr>
              <a:t> </a:t>
            </a:r>
            <a:r>
              <a:rPr lang="fr-FR" sz="2000" dirty="0" err="1" smtClean="0">
                <a:latin typeface="Berlin Sans FB" pitchFamily="34" charset="0"/>
              </a:rPr>
              <a:t>formal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60232" y="49411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Berlin Sans FB" pitchFamily="34" charset="0"/>
              </a:rPr>
              <a:t>Estilo</a:t>
            </a:r>
            <a:r>
              <a:rPr lang="fr-FR" sz="2000" dirty="0" smtClean="0">
                <a:latin typeface="Berlin Sans FB" pitchFamily="34" charset="0"/>
              </a:rPr>
              <a:t> </a:t>
            </a:r>
            <a:r>
              <a:rPr lang="fr-FR" sz="2000" dirty="0" err="1" smtClean="0">
                <a:latin typeface="Berlin Sans FB" pitchFamily="34" charset="0"/>
              </a:rPr>
              <a:t>desenfadado</a:t>
            </a:r>
            <a:endParaRPr lang="fr-FR" sz="2000" dirty="0" smtClean="0">
              <a:latin typeface="Berlin Sans FB" pitchFamily="34" charset="0"/>
            </a:endParaRPr>
          </a:p>
          <a:p>
            <a:r>
              <a:rPr lang="fr-FR" sz="2000" dirty="0" smtClean="0">
                <a:latin typeface="Berlin Sans FB" pitchFamily="34" charset="0"/>
              </a:rPr>
              <a:t>(décontracté)</a:t>
            </a:r>
            <a:endParaRPr lang="fr-FR" sz="2000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6772E-6 L -0.36614 0.56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0.03377 L -0.7401 0.44288 " pathEditMode="relative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3377 L -0.18906 0.2435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156 L -0.50782 0.012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visto como qui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740" y="0"/>
            <a:ext cx="540052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llipse 2"/>
          <p:cNvSpPr/>
          <p:nvPr/>
        </p:nvSpPr>
        <p:spPr>
          <a:xfrm>
            <a:off x="4572000" y="3501008"/>
            <a:ext cx="1656184" cy="3356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8770dc8fd6f2b5ff3b324f3e1b659c06_5bh.png"/>
          <p:cNvPicPr>
            <a:picLocks noChangeAspect="1"/>
          </p:cNvPicPr>
          <p:nvPr/>
        </p:nvPicPr>
        <p:blipFill>
          <a:blip r:embed="rId3" cstate="print"/>
          <a:srcRect l="33915" t="19439" r="33915"/>
          <a:stretch>
            <a:fillRect/>
          </a:stretch>
        </p:blipFill>
        <p:spPr>
          <a:xfrm>
            <a:off x="7884368" y="1916832"/>
            <a:ext cx="951337" cy="23823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80312" y="43651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Berlin Sans FB" pitchFamily="34" charset="0"/>
              </a:rPr>
              <a:t>Estilo</a:t>
            </a:r>
            <a:r>
              <a:rPr lang="fr-FR" sz="2400" dirty="0" smtClean="0">
                <a:latin typeface="Berlin Sans FB" pitchFamily="34" charset="0"/>
              </a:rPr>
              <a:t> </a:t>
            </a:r>
            <a:r>
              <a:rPr lang="fr-FR" sz="2400" dirty="0" err="1" smtClean="0">
                <a:latin typeface="Berlin Sans FB" pitchFamily="34" charset="0"/>
              </a:rPr>
              <a:t>gótico</a:t>
            </a:r>
            <a:endParaRPr lang="fr-FR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Affichage à l'écran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¿Qué estilo te gusta más?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estilo te gusta más?</dc:title>
  <dc:creator>Aline</dc:creator>
  <cp:lastModifiedBy>Aline</cp:lastModifiedBy>
  <cp:revision>5</cp:revision>
  <dcterms:created xsi:type="dcterms:W3CDTF">2012-11-10T11:03:11Z</dcterms:created>
  <dcterms:modified xsi:type="dcterms:W3CDTF">2012-11-10T11:23:41Z</dcterms:modified>
</cp:coreProperties>
</file>