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A78CAC-D72F-4504-8CEA-0978DFF15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B26607-8EA9-4265-8103-85CD366E0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07E214-60B6-47E8-84DF-67071BE5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F9A88-CA79-4BDF-9AE9-101CA07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220776-1A4B-4C49-8D0A-FBF4379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9705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4E9D5-7001-41AE-9938-A436FF12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8C6F13-F731-495F-AE0C-BA0C771C5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1B2CB-7391-43E1-B8C6-CCF5E486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40BE89-98AA-4D78-83C7-734C0E0C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6026C5-9106-4989-84E4-795A69AC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41344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401BFB-4772-49C1-8A2A-B88EFBAFD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48B847-1B86-492E-ADE9-4BA140B28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521E7-D9CD-4C1C-AD27-E6DBAF6B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5BC58-7C6F-4C9C-89F8-02D62710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3D34CD-429B-4EAE-B6E1-7C3E0A27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1325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BCE46-F6F8-4F97-B272-526FDA63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83A04A-5277-4549-8313-8E289B16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7DE5B-E14D-4BEC-9422-6A6FAB30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E6F805-FC5D-47C2-8A7D-7BA8C3DB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72DFF8-96BD-4A64-A69C-38AEE130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3554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392D0F-1435-4C7F-80FB-612A1065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1AE7FF-47CB-4FD4-ADB0-9B193193E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6A91B2-9946-4018-99BD-FE05DD07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E653D0-E99D-4710-8E1E-D8D9CAE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31DD25-EDEA-4CE8-8E73-A434CC2E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5589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C94C9-9020-4642-A9FE-72EB0622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24C1D2-D341-4E7C-AE81-F63FB3E35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8C7386-3E66-460F-A854-26D77961F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E848CF-82B9-4CC4-A73A-BADE359E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96C572-A999-4BAE-96BF-B90C6E89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328F2C-D6DF-48A0-B3B3-F4AEA284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1921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02CE5-FC55-43D4-8800-12CFB14C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730455-1CCD-4D74-834A-0FCADA17E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5B970D-E620-40E9-9C90-12920BE2B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120515-012F-4C59-AA6C-1A70A26DD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04CB49-EB66-486B-A83F-1D460B686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AFAD49-F35D-42CE-BAD2-0CBCE705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A73D9D-1F23-48FF-92F0-33988D94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0AF3A8-8FAE-4066-ABEF-D664D93C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8474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DF922-5D32-45C4-A733-EFCB602C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BDEC02-2F93-44EA-8364-C4A08FF8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7D3EFD-05D0-455F-8AF8-90D33771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FC79C2-DE19-4782-B939-19D07805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7572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13AC75-E779-438B-BCFE-05E894C0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3E4BB5-90BF-4F3A-BB75-59641A39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DB77B9-166C-4D20-A6A6-3BBFD9C4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1992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E325E-DA0A-4A4F-9D2D-CE0EC89E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B40064-787C-459C-AE16-0119D8B9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A64504-7E31-461A-ABBD-D70177685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3737F9-1917-4154-A821-B52D3AD2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70AAF5-1832-4BCB-A6CF-05113E0E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EE96D6-20BF-458A-A6E3-C9CDF76A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4779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30DF0-F1AD-4110-99EB-58B73C3A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5682B6-4BE1-4290-AD7A-E1333BC84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R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2A6850-304E-48AA-87DA-F4730FD22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269D94-1FC6-4AE1-815A-C1ABEE29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DFEAFD-7AA1-4819-B54E-06644CC9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FA259D-F2E4-4B79-9D92-181CF93C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40455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17A7A4-C128-4AFE-9182-361AB139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08BDC1-3F5B-4312-BF8B-318CFA4C0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4779BB-BF08-49F7-80EB-6BB4A6DAE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E446-615C-4727-85A7-ED803A254E8B}" type="datetimeFigureOut">
              <a:rPr lang="fr-RE" smtClean="0"/>
              <a:t>04/04/2018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52CF4-555A-4F91-AEC9-B29B09A30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F2AC52-B927-421B-83FD-D4684885D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F66F-509C-48E9-BDF9-014F2D4AEDA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94877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E0B428-659E-44D9-ACC8-0A09CF73F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55" y="170112"/>
            <a:ext cx="4753889" cy="6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E7FD93-F90A-4ADC-BC88-37533FC47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26" y="97064"/>
            <a:ext cx="3533256" cy="2249747"/>
          </a:xfrm>
          <a:prstGeom prst="rect">
            <a:avLst/>
          </a:prstGeom>
        </p:spPr>
      </p:pic>
      <p:pic>
        <p:nvPicPr>
          <p:cNvPr id="1030" name="Picture 6" descr="Image associÃ©e">
            <a:extLst>
              <a:ext uri="{FF2B5EF4-FFF2-40B4-BE49-F238E27FC236}">
                <a16:creationId xmlns:a16="http://schemas.microsoft.com/office/drawing/2014/main" id="{7BD18E02-1AEB-4963-86E2-160BFA3A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3295" y="3568351"/>
            <a:ext cx="1689652" cy="48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AB62529-876C-4632-AD36-A82D9A18E3E1}"/>
              </a:ext>
            </a:extLst>
          </p:cNvPr>
          <p:cNvSpPr txBox="1"/>
          <p:nvPr/>
        </p:nvSpPr>
        <p:spPr>
          <a:xfrm>
            <a:off x="462423" y="834689"/>
            <a:ext cx="247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R CENA" panose="02000000000000000000" pitchFamily="2" charset="0"/>
              </a:rPr>
              <a:t>¿</a:t>
            </a:r>
            <a:r>
              <a:rPr lang="fr-FR" sz="4000" dirty="0" err="1">
                <a:latin typeface="AR CENA" panose="02000000000000000000" pitchFamily="2" charset="0"/>
              </a:rPr>
              <a:t>Quién</a:t>
            </a:r>
            <a:r>
              <a:rPr lang="fr-FR" sz="4000" dirty="0">
                <a:latin typeface="AR CENA" panose="02000000000000000000" pitchFamily="2" charset="0"/>
              </a:rPr>
              <a:t> es?</a:t>
            </a:r>
            <a:endParaRPr lang="fr-RE" sz="4000" dirty="0">
              <a:latin typeface="AR CENA" panose="02000000000000000000" pitchFamily="2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C411DE6-F365-40E0-8104-F19574119835}"/>
              </a:ext>
            </a:extLst>
          </p:cNvPr>
          <p:cNvSpPr/>
          <p:nvPr/>
        </p:nvSpPr>
        <p:spPr>
          <a:xfrm>
            <a:off x="5622878" y="170112"/>
            <a:ext cx="832513" cy="6624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1032" name="Picture 8" descr="RÃ©sultat de recherche d'images pour &quot;bandera venezuela&quot;">
            <a:extLst>
              <a:ext uri="{FF2B5EF4-FFF2-40B4-BE49-F238E27FC236}">
                <a16:creationId xmlns:a16="http://schemas.microsoft.com/office/drawing/2014/main" id="{18E6D5AB-8089-4AD9-99BD-7F041E07F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21294" r="12632" b="24638"/>
          <a:stretch/>
        </p:blipFill>
        <p:spPr bwMode="auto">
          <a:xfrm>
            <a:off x="8850612" y="230763"/>
            <a:ext cx="2640803" cy="19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FE8E58CF-4E05-47FD-A0EB-4115DECB1DDF}"/>
              </a:ext>
            </a:extLst>
          </p:cNvPr>
          <p:cNvSpPr/>
          <p:nvPr/>
        </p:nvSpPr>
        <p:spPr>
          <a:xfrm>
            <a:off x="7276531" y="1405720"/>
            <a:ext cx="830239" cy="807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1034" name="Picture 10" descr="RÃ©sultat de recherche d'images pour &quot;bandera colombia&quot;">
            <a:extLst>
              <a:ext uri="{FF2B5EF4-FFF2-40B4-BE49-F238E27FC236}">
                <a16:creationId xmlns:a16="http://schemas.microsoft.com/office/drawing/2014/main" id="{3FDD81B2-E881-4ACA-B9CF-2C3BFF3B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95" y="238109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AC9EDADF-AFDA-4D84-A9D5-9C7D303599D5}"/>
              </a:ext>
            </a:extLst>
          </p:cNvPr>
          <p:cNvSpPr/>
          <p:nvPr/>
        </p:nvSpPr>
        <p:spPr>
          <a:xfrm>
            <a:off x="7276531" y="3457553"/>
            <a:ext cx="830239" cy="807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1036" name="Picture 12" descr="RÃ©sultat de recherche d'images pour &quot;bandera ecuador&quot;">
            <a:extLst>
              <a:ext uri="{FF2B5EF4-FFF2-40B4-BE49-F238E27FC236}">
                <a16:creationId xmlns:a16="http://schemas.microsoft.com/office/drawing/2014/main" id="{99D44084-BD8B-4A0E-9D60-9E96D095F6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658" y="4644884"/>
            <a:ext cx="1982351" cy="19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45B5D824-D510-4A92-BF41-B2BC3213EB78}"/>
              </a:ext>
            </a:extLst>
          </p:cNvPr>
          <p:cNvSpPr/>
          <p:nvPr/>
        </p:nvSpPr>
        <p:spPr>
          <a:xfrm>
            <a:off x="5625152" y="4828665"/>
            <a:ext cx="830239" cy="807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1038" name="Picture 14" descr="RÃ©sultat de recherche d'images pour &quot;bandera panama&quot;">
            <a:extLst>
              <a:ext uri="{FF2B5EF4-FFF2-40B4-BE49-F238E27FC236}">
                <a16:creationId xmlns:a16="http://schemas.microsoft.com/office/drawing/2014/main" id="{28BD6F2D-CC86-448D-8455-2AF63886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0" y="1904129"/>
            <a:ext cx="2085184" cy="2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878E5EE7-6148-40E8-AAC1-7F020DB6F4B5}"/>
              </a:ext>
            </a:extLst>
          </p:cNvPr>
          <p:cNvSpPr/>
          <p:nvPr/>
        </p:nvSpPr>
        <p:spPr>
          <a:xfrm>
            <a:off x="3935104" y="3505556"/>
            <a:ext cx="830239" cy="807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1040" name="Picture 16" descr="Image associÃ©e">
            <a:extLst>
              <a:ext uri="{FF2B5EF4-FFF2-40B4-BE49-F238E27FC236}">
                <a16:creationId xmlns:a16="http://schemas.microsoft.com/office/drawing/2014/main" id="{6FDD861F-95CF-46B7-905C-6DBDE0E38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98" y="3538420"/>
            <a:ext cx="1852612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80E28F95-BB52-4C66-9052-1FD0158ECDA3}"/>
              </a:ext>
            </a:extLst>
          </p:cNvPr>
          <p:cNvSpPr/>
          <p:nvPr/>
        </p:nvSpPr>
        <p:spPr>
          <a:xfrm>
            <a:off x="3997955" y="1405719"/>
            <a:ext cx="830239" cy="807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RE"/>
          </a:p>
        </p:txBody>
      </p:sp>
      <p:pic>
        <p:nvPicPr>
          <p:cNvPr id="1042" name="Picture 18" descr="RÃ©sultat de recherche d'images pour &quot;bandera bolivia&quot;">
            <a:extLst>
              <a:ext uri="{FF2B5EF4-FFF2-40B4-BE49-F238E27FC236}">
                <a16:creationId xmlns:a16="http://schemas.microsoft.com/office/drawing/2014/main" id="{EF8FDDF4-6228-46CB-AA7E-5F7458698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2" b="26749"/>
          <a:stretch/>
        </p:blipFill>
        <p:spPr bwMode="auto">
          <a:xfrm>
            <a:off x="259603" y="5518491"/>
            <a:ext cx="3337903" cy="9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C6C8493-C448-4216-ADE5-540C3C26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27" y="97063"/>
            <a:ext cx="3533256" cy="224974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0D96354-D697-46C4-BD17-5726FF8BED20}"/>
              </a:ext>
            </a:extLst>
          </p:cNvPr>
          <p:cNvSpPr txBox="1"/>
          <p:nvPr/>
        </p:nvSpPr>
        <p:spPr>
          <a:xfrm>
            <a:off x="602776" y="496134"/>
            <a:ext cx="1951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 CENA" panose="02000000000000000000" pitchFamily="2" charset="0"/>
              </a:rPr>
              <a:t>¿</a:t>
            </a:r>
            <a:r>
              <a:rPr lang="fr-FR" sz="2800" dirty="0" err="1">
                <a:latin typeface="AR CENA" panose="02000000000000000000" pitchFamily="2" charset="0"/>
              </a:rPr>
              <a:t>Qué</a:t>
            </a:r>
            <a:r>
              <a:rPr lang="fr-FR" sz="2800" dirty="0">
                <a:latin typeface="AR CENA" panose="02000000000000000000" pitchFamily="2" charset="0"/>
              </a:rPr>
              <a:t> </a:t>
            </a:r>
            <a:r>
              <a:rPr lang="fr-FR" sz="2800" dirty="0" err="1">
                <a:latin typeface="AR CENA" panose="02000000000000000000" pitchFamily="2" charset="0"/>
              </a:rPr>
              <a:t>tienen</a:t>
            </a:r>
            <a:r>
              <a:rPr lang="fr-FR" sz="2800" dirty="0">
                <a:latin typeface="AR CENA" panose="02000000000000000000" pitchFamily="2" charset="0"/>
              </a:rPr>
              <a:t> en </a:t>
            </a:r>
            <a:r>
              <a:rPr lang="fr-FR" sz="2800" dirty="0" err="1">
                <a:latin typeface="AR CENA" panose="02000000000000000000" pitchFamily="2" charset="0"/>
              </a:rPr>
              <a:t>común</a:t>
            </a:r>
            <a:r>
              <a:rPr lang="fr-FR" sz="2800" dirty="0">
                <a:latin typeface="AR CENA" panose="02000000000000000000" pitchFamily="2" charset="0"/>
              </a:rPr>
              <a:t> </a:t>
            </a:r>
            <a:r>
              <a:rPr lang="fr-FR" sz="2800" dirty="0" err="1">
                <a:latin typeface="AR CENA" panose="02000000000000000000" pitchFamily="2" charset="0"/>
              </a:rPr>
              <a:t>estos</a:t>
            </a:r>
            <a:r>
              <a:rPr lang="fr-FR" sz="2800" dirty="0">
                <a:latin typeface="AR CENA" panose="02000000000000000000" pitchFamily="2" charset="0"/>
              </a:rPr>
              <a:t> </a:t>
            </a:r>
            <a:r>
              <a:rPr lang="fr-FR" sz="2800" dirty="0" err="1">
                <a:latin typeface="AR CENA" panose="02000000000000000000" pitchFamily="2" charset="0"/>
              </a:rPr>
              <a:t>países</a:t>
            </a:r>
            <a:r>
              <a:rPr lang="fr-FR" sz="2800" dirty="0">
                <a:latin typeface="AR CENA" panose="02000000000000000000" pitchFamily="2" charset="0"/>
              </a:rPr>
              <a:t>?</a:t>
            </a:r>
            <a:endParaRPr lang="fr-RE" sz="2800" dirty="0">
              <a:latin typeface="AR CENA" panose="02000000000000000000" pitchFamily="2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E67F375-EE28-43A7-9815-7B097A051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" y="170112"/>
            <a:ext cx="3533256" cy="224974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4B92E4D-D5FE-4533-A844-87AA591EB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31" y="171390"/>
            <a:ext cx="3533256" cy="22497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7DE6681-64C1-4E60-B59D-6C44121874F6}"/>
              </a:ext>
            </a:extLst>
          </p:cNvPr>
          <p:cNvSpPr txBox="1"/>
          <p:nvPr/>
        </p:nvSpPr>
        <p:spPr>
          <a:xfrm>
            <a:off x="387992" y="557449"/>
            <a:ext cx="259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 CENA" panose="02000000000000000000" pitchFamily="2" charset="0"/>
              </a:rPr>
              <a:t>Y al </a:t>
            </a:r>
            <a:r>
              <a:rPr lang="fr-FR" sz="2400" dirty="0" err="1">
                <a:latin typeface="AR CENA" panose="02000000000000000000" pitchFamily="2" charset="0"/>
              </a:rPr>
              <a:t>nivel</a:t>
            </a:r>
            <a:r>
              <a:rPr lang="fr-FR" sz="2400" dirty="0">
                <a:latin typeface="AR CENA" panose="02000000000000000000" pitchFamily="2" charset="0"/>
              </a:rPr>
              <a:t> </a:t>
            </a:r>
            <a:r>
              <a:rPr lang="fr-FR" sz="2400" dirty="0" err="1">
                <a:latin typeface="AR CENA" panose="02000000000000000000" pitchFamily="2" charset="0"/>
              </a:rPr>
              <a:t>histórico</a:t>
            </a:r>
            <a:r>
              <a:rPr lang="fr-FR" sz="2400" dirty="0">
                <a:latin typeface="AR CENA" panose="02000000000000000000" pitchFamily="2" charset="0"/>
              </a:rPr>
              <a:t> ¿a </a:t>
            </a:r>
            <a:r>
              <a:rPr lang="fr-FR" sz="2400" dirty="0" err="1">
                <a:latin typeface="AR CENA" panose="02000000000000000000" pitchFamily="2" charset="0"/>
              </a:rPr>
              <a:t>qué</a:t>
            </a:r>
            <a:r>
              <a:rPr lang="fr-FR" sz="2400" dirty="0">
                <a:latin typeface="AR CENA" panose="02000000000000000000" pitchFamily="2" charset="0"/>
              </a:rPr>
              <a:t> </a:t>
            </a:r>
            <a:r>
              <a:rPr lang="fr-FR" sz="2400" dirty="0" err="1">
                <a:latin typeface="AR CENA" panose="02000000000000000000" pitchFamily="2" charset="0"/>
              </a:rPr>
              <a:t>territorio</a:t>
            </a:r>
            <a:r>
              <a:rPr lang="fr-FR" sz="2400" dirty="0">
                <a:latin typeface="AR CENA" panose="02000000000000000000" pitchFamily="2" charset="0"/>
              </a:rPr>
              <a:t> </a:t>
            </a:r>
            <a:r>
              <a:rPr lang="fr-FR" sz="2400" dirty="0" err="1">
                <a:latin typeface="AR CENA" panose="02000000000000000000" pitchFamily="2" charset="0"/>
              </a:rPr>
              <a:t>pertenecían</a:t>
            </a:r>
            <a:r>
              <a:rPr lang="fr-FR" sz="2400" dirty="0">
                <a:latin typeface="AR CENA" panose="02000000000000000000" pitchFamily="2" charset="0"/>
              </a:rPr>
              <a:t> </a:t>
            </a:r>
            <a:r>
              <a:rPr lang="fr-FR" sz="2400" dirty="0" err="1">
                <a:latin typeface="AR CENA" panose="02000000000000000000" pitchFamily="2" charset="0"/>
              </a:rPr>
              <a:t>estos</a:t>
            </a:r>
            <a:r>
              <a:rPr lang="fr-FR" sz="2400" dirty="0">
                <a:latin typeface="AR CENA" panose="02000000000000000000" pitchFamily="2" charset="0"/>
              </a:rPr>
              <a:t> </a:t>
            </a:r>
            <a:r>
              <a:rPr lang="fr-FR" sz="2400" dirty="0" err="1">
                <a:latin typeface="AR CENA" panose="02000000000000000000" pitchFamily="2" charset="0"/>
              </a:rPr>
              <a:t>países</a:t>
            </a:r>
            <a:r>
              <a:rPr lang="fr-FR" sz="2400" dirty="0">
                <a:latin typeface="AR CENA" panose="02000000000000000000" pitchFamily="2" charset="0"/>
              </a:rPr>
              <a:t>?</a:t>
            </a:r>
            <a:endParaRPr lang="fr-RE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11" grpId="0"/>
      <p:bldP spid="11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associÃ©e">
            <a:extLst>
              <a:ext uri="{FF2B5EF4-FFF2-40B4-BE49-F238E27FC236}">
                <a16:creationId xmlns:a16="http://schemas.microsoft.com/office/drawing/2014/main" id="{96104D0B-58CB-45FB-9EB0-17C41C0F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71438"/>
            <a:ext cx="9229725" cy="671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C0DF1E-C84D-48ED-B0B3-C4D500570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02" y="252240"/>
            <a:ext cx="4259746" cy="317676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047F29-F867-4DCA-AA14-CC65C56ABA97}"/>
              </a:ext>
            </a:extLst>
          </p:cNvPr>
          <p:cNvSpPr txBox="1"/>
          <p:nvPr/>
        </p:nvSpPr>
        <p:spPr>
          <a:xfrm>
            <a:off x="8481390" y="1285461"/>
            <a:ext cx="2637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R CENA" panose="02000000000000000000" pitchFamily="2" charset="0"/>
              </a:rPr>
              <a:t>¿</a:t>
            </a:r>
            <a:r>
              <a:rPr lang="fr-FR" sz="4000" dirty="0" err="1">
                <a:latin typeface="AR CENA" panose="02000000000000000000" pitchFamily="2" charset="0"/>
              </a:rPr>
              <a:t>Qué</a:t>
            </a:r>
            <a:r>
              <a:rPr lang="fr-FR" sz="4000" dirty="0">
                <a:latin typeface="AR CENA" panose="02000000000000000000" pitchFamily="2" charset="0"/>
              </a:rPr>
              <a:t> </a:t>
            </a:r>
            <a:r>
              <a:rPr lang="fr-FR" sz="4000" dirty="0" err="1">
                <a:latin typeface="AR CENA" panose="02000000000000000000" pitchFamily="2" charset="0"/>
              </a:rPr>
              <a:t>pasó</a:t>
            </a:r>
            <a:r>
              <a:rPr lang="fr-FR" sz="4000" dirty="0">
                <a:latin typeface="AR CENA" panose="02000000000000000000" pitchFamily="2" charset="0"/>
              </a:rPr>
              <a:t> a partir de 1810?</a:t>
            </a:r>
            <a:endParaRPr lang="fr-RE" sz="4000" dirty="0">
              <a:latin typeface="AR CENA" panose="02000000000000000000" pitchFamily="2" charset="0"/>
            </a:endParaRPr>
          </a:p>
        </p:txBody>
      </p:sp>
      <p:pic>
        <p:nvPicPr>
          <p:cNvPr id="2052" name="Picture 4" descr="Image associÃ©e">
            <a:extLst>
              <a:ext uri="{FF2B5EF4-FFF2-40B4-BE49-F238E27FC236}">
                <a16:creationId xmlns:a16="http://schemas.microsoft.com/office/drawing/2014/main" id="{FD598463-3403-4C87-8BEE-59C0BAFA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79" y="1285461"/>
            <a:ext cx="3050326" cy="4346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E0B428-659E-44D9-ACC8-0A09CF73F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55" y="170112"/>
            <a:ext cx="4753889" cy="6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AE7FD93-F90A-4ADC-BC88-37533FC47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26" y="97064"/>
            <a:ext cx="3533256" cy="2249747"/>
          </a:xfrm>
          <a:prstGeom prst="rect">
            <a:avLst/>
          </a:prstGeom>
        </p:spPr>
      </p:pic>
      <p:pic>
        <p:nvPicPr>
          <p:cNvPr id="1030" name="Picture 6" descr="Image associÃ©e">
            <a:extLst>
              <a:ext uri="{FF2B5EF4-FFF2-40B4-BE49-F238E27FC236}">
                <a16:creationId xmlns:a16="http://schemas.microsoft.com/office/drawing/2014/main" id="{7BD18E02-1AEB-4963-86E2-160BFA3A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2220" y="3519426"/>
            <a:ext cx="1689652" cy="49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AB62529-876C-4632-AD36-A82D9A18E3E1}"/>
              </a:ext>
            </a:extLst>
          </p:cNvPr>
          <p:cNvSpPr txBox="1"/>
          <p:nvPr/>
        </p:nvSpPr>
        <p:spPr>
          <a:xfrm>
            <a:off x="462423" y="834689"/>
            <a:ext cx="247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R CENA" panose="02000000000000000000" pitchFamily="2" charset="0"/>
              </a:rPr>
              <a:t>¿</a:t>
            </a:r>
            <a:r>
              <a:rPr lang="fr-FR" sz="4000" dirty="0" err="1">
                <a:latin typeface="AR CENA" panose="02000000000000000000" pitchFamily="2" charset="0"/>
              </a:rPr>
              <a:t>Quién</a:t>
            </a:r>
            <a:r>
              <a:rPr lang="fr-FR" sz="4000" dirty="0">
                <a:latin typeface="AR CENA" panose="02000000000000000000" pitchFamily="2" charset="0"/>
              </a:rPr>
              <a:t> es?</a:t>
            </a:r>
            <a:endParaRPr lang="fr-RE" sz="4000" dirty="0">
              <a:latin typeface="AR CENA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90199B-6B5F-4442-8B2D-B5C4A259A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7" y="170112"/>
            <a:ext cx="2766160" cy="3740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CA83B5-AA99-47C7-8D22-E82BD7734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5" y="3527918"/>
            <a:ext cx="3521920" cy="3012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Image associÃ©e">
            <a:extLst>
              <a:ext uri="{FF2B5EF4-FFF2-40B4-BE49-F238E27FC236}">
                <a16:creationId xmlns:a16="http://schemas.microsoft.com/office/drawing/2014/main" id="{8EED108B-19DE-4206-AD4B-71748B43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15969" y="2688032"/>
            <a:ext cx="1689652" cy="41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6000EF-06A8-4870-90FC-99674136C635}"/>
              </a:ext>
            </a:extLst>
          </p:cNvPr>
          <p:cNvSpPr txBox="1"/>
          <p:nvPr/>
        </p:nvSpPr>
        <p:spPr>
          <a:xfrm>
            <a:off x="8963417" y="4176215"/>
            <a:ext cx="2446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>
                <a:latin typeface="Arial" panose="020B0604020202020204" pitchFamily="34" charset="0"/>
                <a:cs typeface="Arial" panose="020B0604020202020204" pitchFamily="34" charset="0"/>
              </a:rPr>
              <a:t>Héroe de las guerras de independencia de los países latinomaericanos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B9D0BC0-7AE7-4673-9904-5133CDB9C415}"/>
              </a:ext>
            </a:extLst>
          </p:cNvPr>
          <p:cNvSpPr/>
          <p:nvPr/>
        </p:nvSpPr>
        <p:spPr>
          <a:xfrm>
            <a:off x="197135" y="2060812"/>
            <a:ext cx="3533256" cy="1269270"/>
          </a:xfrm>
          <a:prstGeom prst="roundRect">
            <a:avLst/>
          </a:prstGeom>
          <a:solidFill>
            <a:srgbClr val="FF33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R CENA" panose="02000000000000000000" pitchFamily="2" charset="0"/>
              </a:rPr>
              <a:t>¿</a:t>
            </a:r>
            <a:r>
              <a:rPr lang="fr-FR" sz="3600" dirty="0" err="1">
                <a:solidFill>
                  <a:schemeClr val="tx1"/>
                </a:solidFill>
                <a:latin typeface="AR CENA" panose="02000000000000000000" pitchFamily="2" charset="0"/>
              </a:rPr>
              <a:t>Noción</a:t>
            </a:r>
            <a:r>
              <a:rPr lang="fr-FR" sz="36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 CENA" panose="02000000000000000000" pitchFamily="2" charset="0"/>
              </a:rPr>
              <a:t>del</a:t>
            </a:r>
            <a:r>
              <a:rPr lang="fr-FR" sz="3600" dirty="0">
                <a:solidFill>
                  <a:schemeClr val="tx1"/>
                </a:solidFill>
                <a:latin typeface="AR CENA" panose="02000000000000000000" pitchFamily="2" charset="0"/>
              </a:rPr>
              <a:t> BAC?</a:t>
            </a:r>
            <a:endParaRPr lang="fr-RE" sz="36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194AE55-6C12-4CA9-A639-F5232CE977FF}"/>
              </a:ext>
            </a:extLst>
          </p:cNvPr>
          <p:cNvSpPr/>
          <p:nvPr/>
        </p:nvSpPr>
        <p:spPr>
          <a:xfrm>
            <a:off x="1937982" y="423080"/>
            <a:ext cx="8802806" cy="1228298"/>
          </a:xfrm>
          <a:prstGeom prst="round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AR CENA" panose="02000000000000000000" pitchFamily="2" charset="0"/>
              </a:rPr>
              <a:t>¿</a:t>
            </a:r>
            <a:r>
              <a:rPr lang="fr-FR" sz="3200" dirty="0" err="1">
                <a:solidFill>
                  <a:schemeClr val="tx1"/>
                </a:solidFill>
                <a:latin typeface="AR CENA" panose="02000000000000000000" pitchFamily="2" charset="0"/>
              </a:rPr>
              <a:t>Pero</a:t>
            </a:r>
            <a:r>
              <a:rPr lang="fr-FR" sz="32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 CENA" panose="02000000000000000000" pitchFamily="2" charset="0"/>
              </a:rPr>
              <a:t>qué</a:t>
            </a:r>
            <a:r>
              <a:rPr lang="fr-FR" sz="32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 CENA" panose="02000000000000000000" pitchFamily="2" charset="0"/>
              </a:rPr>
              <a:t>tiene</a:t>
            </a:r>
            <a:r>
              <a:rPr lang="fr-FR" sz="3200" dirty="0">
                <a:solidFill>
                  <a:schemeClr val="tx1"/>
                </a:solidFill>
                <a:latin typeface="AR CENA" panose="02000000000000000000" pitchFamily="2" charset="0"/>
              </a:rPr>
              <a:t> que ver </a:t>
            </a:r>
            <a:r>
              <a:rPr lang="fr-FR" sz="3200" dirty="0" err="1">
                <a:solidFill>
                  <a:schemeClr val="tx1"/>
                </a:solidFill>
                <a:latin typeface="AR CENA" panose="02000000000000000000" pitchFamily="2" charset="0"/>
              </a:rPr>
              <a:t>Simón</a:t>
            </a:r>
            <a:r>
              <a:rPr lang="fr-FR" sz="3200" dirty="0">
                <a:solidFill>
                  <a:schemeClr val="tx1"/>
                </a:solidFill>
                <a:latin typeface="AR CENA" panose="02000000000000000000" pitchFamily="2" charset="0"/>
              </a:rPr>
              <a:t> Bolívar con el 14 de </a:t>
            </a:r>
            <a:r>
              <a:rPr lang="fr-FR" sz="3200" dirty="0" err="1">
                <a:solidFill>
                  <a:schemeClr val="tx1"/>
                </a:solidFill>
                <a:latin typeface="AR CENA" panose="02000000000000000000" pitchFamily="2" charset="0"/>
              </a:rPr>
              <a:t>abril</a:t>
            </a:r>
            <a:r>
              <a:rPr lang="fr-FR" sz="3200" dirty="0">
                <a:solidFill>
                  <a:schemeClr val="tx1"/>
                </a:solidFill>
                <a:latin typeface="AR CENA" panose="02000000000000000000" pitchFamily="2" charset="0"/>
              </a:rPr>
              <a:t>?</a:t>
            </a:r>
            <a:endParaRPr lang="fr-RE" sz="32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BDD9544-093A-42A0-9C5C-99445D62313A}"/>
              </a:ext>
            </a:extLst>
          </p:cNvPr>
          <p:cNvSpPr/>
          <p:nvPr/>
        </p:nvSpPr>
        <p:spPr>
          <a:xfrm>
            <a:off x="354842" y="2333767"/>
            <a:ext cx="3343701" cy="28387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R CENA" panose="02000000000000000000" pitchFamily="2" charset="0"/>
              </a:rPr>
              <a:t>¿</a:t>
            </a:r>
            <a:r>
              <a:rPr lang="fr-FR" sz="2800" dirty="0" err="1">
                <a:solidFill>
                  <a:schemeClr val="tx1"/>
                </a:solidFill>
                <a:latin typeface="AR CENA" panose="02000000000000000000" pitchFamily="2" charset="0"/>
              </a:rPr>
              <a:t>Sabéis</a:t>
            </a:r>
            <a:r>
              <a:rPr lang="fr-FR" sz="28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 CENA" panose="02000000000000000000" pitchFamily="2" charset="0"/>
              </a:rPr>
              <a:t>qué</a:t>
            </a:r>
            <a:r>
              <a:rPr lang="fr-FR" sz="2800" dirty="0">
                <a:solidFill>
                  <a:schemeClr val="tx1"/>
                </a:solidFill>
                <a:latin typeface="AR CENA" panose="02000000000000000000" pitchFamily="2" charset="0"/>
              </a:rPr>
              <a:t> se </a:t>
            </a:r>
            <a:r>
              <a:rPr lang="fr-FR" sz="2800" dirty="0" err="1">
                <a:solidFill>
                  <a:schemeClr val="tx1"/>
                </a:solidFill>
                <a:latin typeface="AR CENA" panose="02000000000000000000" pitchFamily="2" charset="0"/>
              </a:rPr>
              <a:t>celebra</a:t>
            </a:r>
            <a:r>
              <a:rPr lang="fr-FR" sz="2800" dirty="0">
                <a:solidFill>
                  <a:schemeClr val="tx1"/>
                </a:solidFill>
                <a:latin typeface="AR CENA" panose="02000000000000000000" pitchFamily="2" charset="0"/>
              </a:rPr>
              <a:t> en </a:t>
            </a:r>
            <a:r>
              <a:rPr lang="fr-FR" sz="2800" dirty="0" err="1">
                <a:solidFill>
                  <a:schemeClr val="tx1"/>
                </a:solidFill>
                <a:latin typeface="AR CENA" panose="02000000000000000000" pitchFamily="2" charset="0"/>
              </a:rPr>
              <a:t>América</a:t>
            </a:r>
            <a:r>
              <a:rPr lang="fr-FR" sz="2800" dirty="0">
                <a:solidFill>
                  <a:schemeClr val="tx1"/>
                </a:solidFill>
                <a:latin typeface="AR CENA" panose="02000000000000000000" pitchFamily="2" charset="0"/>
              </a:rPr>
              <a:t> Latina </a:t>
            </a:r>
            <a:r>
              <a:rPr lang="fr-FR" sz="2800" dirty="0" err="1">
                <a:solidFill>
                  <a:schemeClr val="tx1"/>
                </a:solidFill>
                <a:latin typeface="AR CENA" panose="02000000000000000000" pitchFamily="2" charset="0"/>
              </a:rPr>
              <a:t>todos</a:t>
            </a:r>
            <a:r>
              <a:rPr lang="fr-FR" sz="2800" dirty="0">
                <a:solidFill>
                  <a:schemeClr val="tx1"/>
                </a:solidFill>
                <a:latin typeface="AR CENA" panose="02000000000000000000" pitchFamily="2" charset="0"/>
              </a:rPr>
              <a:t> los 14 de </a:t>
            </a:r>
            <a:r>
              <a:rPr lang="fr-FR" sz="2800" dirty="0" err="1">
                <a:solidFill>
                  <a:schemeClr val="tx1"/>
                </a:solidFill>
                <a:latin typeface="AR CENA" panose="02000000000000000000" pitchFamily="2" charset="0"/>
              </a:rPr>
              <a:t>abril</a:t>
            </a:r>
            <a:r>
              <a:rPr lang="fr-FR" sz="2800" dirty="0">
                <a:solidFill>
                  <a:schemeClr val="tx1"/>
                </a:solidFill>
                <a:latin typeface="AR CENA" panose="02000000000000000000" pitchFamily="2" charset="0"/>
              </a:rPr>
              <a:t>?</a:t>
            </a:r>
            <a:endParaRPr lang="fr-RE" sz="28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  <p:pic>
        <p:nvPicPr>
          <p:cNvPr id="1026" name="Picture 2" descr="RÃ©sultat de recherche d'images pour &quot;dia de las amÃ©ricas&quot;">
            <a:extLst>
              <a:ext uri="{FF2B5EF4-FFF2-40B4-BE49-F238E27FC236}">
                <a16:creationId xmlns:a16="http://schemas.microsoft.com/office/drawing/2014/main" id="{7481CCA3-B1C8-42E2-9AC7-FDF75D68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88" y="2479486"/>
            <a:ext cx="571500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2C63A7-00F1-40FB-B866-03CA19493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63" y="5347506"/>
            <a:ext cx="7612338" cy="16395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53AD6DA-EF12-41F3-ACDB-0F5BF95B58FD}"/>
              </a:ext>
            </a:extLst>
          </p:cNvPr>
          <p:cNvSpPr txBox="1"/>
          <p:nvPr/>
        </p:nvSpPr>
        <p:spPr>
          <a:xfrm>
            <a:off x="5310534" y="5690083"/>
            <a:ext cx="4913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 CENA" panose="02000000000000000000" pitchFamily="2" charset="0"/>
              </a:rPr>
              <a:t>¿</a:t>
            </a:r>
            <a:r>
              <a:rPr lang="fr-FR" sz="3200" dirty="0" err="1">
                <a:latin typeface="AR CENA" panose="02000000000000000000" pitchFamily="2" charset="0"/>
              </a:rPr>
              <a:t>Qué</a:t>
            </a:r>
            <a:r>
              <a:rPr lang="fr-FR" sz="3200" dirty="0">
                <a:latin typeface="AR CENA" panose="02000000000000000000" pitchFamily="2" charset="0"/>
              </a:rPr>
              <a:t> se </a:t>
            </a:r>
            <a:r>
              <a:rPr lang="fr-FR" sz="3200" dirty="0" err="1">
                <a:latin typeface="AR CENA" panose="02000000000000000000" pitchFamily="2" charset="0"/>
              </a:rPr>
              <a:t>celebra</a:t>
            </a:r>
            <a:r>
              <a:rPr lang="fr-FR" sz="3200" dirty="0">
                <a:latin typeface="AR CENA" panose="02000000000000000000" pitchFamily="2" charset="0"/>
              </a:rPr>
              <a:t> </a:t>
            </a:r>
            <a:r>
              <a:rPr lang="fr-FR" sz="3200" dirty="0" err="1">
                <a:latin typeface="AR CENA" panose="02000000000000000000" pitchFamily="2" charset="0"/>
              </a:rPr>
              <a:t>durante</a:t>
            </a:r>
            <a:r>
              <a:rPr lang="fr-FR" sz="3200" dirty="0">
                <a:latin typeface="AR CENA" panose="02000000000000000000" pitchFamily="2" charset="0"/>
              </a:rPr>
              <a:t> este </a:t>
            </a:r>
            <a:r>
              <a:rPr lang="fr-FR" sz="3200" dirty="0" err="1">
                <a:latin typeface="AR CENA" panose="02000000000000000000" pitchFamily="2" charset="0"/>
              </a:rPr>
              <a:t>día</a:t>
            </a:r>
            <a:r>
              <a:rPr lang="fr-FR" sz="3200" dirty="0">
                <a:latin typeface="AR CENA" panose="02000000000000000000" pitchFamily="2" charset="0"/>
              </a:rPr>
              <a:t>?</a:t>
            </a:r>
            <a:endParaRPr lang="fr-RE" sz="3200" dirty="0">
              <a:latin typeface="AR CENA" panose="02000000000000000000" pitchFamily="2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A8BE6FF-FEFF-40D0-AC95-4F9C166F0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863" y="1651378"/>
            <a:ext cx="2952750" cy="1800225"/>
          </a:xfrm>
          <a:prstGeom prst="wedgeRoundRectCallout">
            <a:avLst>
              <a:gd name="adj1" fmla="val -24787"/>
              <a:gd name="adj2" fmla="val 96472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ES_tradnl" altLang="fr-FR" sz="1400" b="1" dirty="0"/>
              <a:t>El Día de las Américas es una celebración anual que tiene lugar el 14 de abril en todas las repúblicas americanas, como símbolo de su soberanía y de su unión voluntaria en una continental comunidad.</a:t>
            </a:r>
          </a:p>
          <a:p>
            <a:pPr algn="ctr"/>
            <a:endParaRPr lang="es-ES_tradnl" alt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9202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congreso de panama simon bolivar&quot;">
            <a:extLst>
              <a:ext uri="{FF2B5EF4-FFF2-40B4-BE49-F238E27FC236}">
                <a16:creationId xmlns:a16="http://schemas.microsoft.com/office/drawing/2014/main" id="{339B5AA2-8A57-4CD2-8D37-8A23458C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9" y="1012919"/>
            <a:ext cx="685800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438A5D60-3CE2-41E0-953F-17BEE304D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076" y="428178"/>
            <a:ext cx="38163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2400" b="1" i="1" dirty="0"/>
              <a:t>En 1826, el libertador Simón Bolívar convocó al Congreso de Panamá con la idea de crear una asociación de estados en el hemisferio. </a:t>
            </a:r>
            <a:endParaRPr lang="es-ES_tradnl" altLang="fr-FR" sz="2400" b="1" dirty="0"/>
          </a:p>
        </p:txBody>
      </p:sp>
      <p:pic>
        <p:nvPicPr>
          <p:cNvPr id="4" name="Picture 6" descr="Image associÃ©e">
            <a:extLst>
              <a:ext uri="{FF2B5EF4-FFF2-40B4-BE49-F238E27FC236}">
                <a16:creationId xmlns:a16="http://schemas.microsoft.com/office/drawing/2014/main" id="{D63B1012-C66A-4D2B-8255-E774C086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3982" y="2326802"/>
            <a:ext cx="1689652" cy="703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4D0A0A3-A71E-4081-925C-C81E5E7E519E}"/>
              </a:ext>
            </a:extLst>
          </p:cNvPr>
          <p:cNvSpPr txBox="1"/>
          <p:nvPr/>
        </p:nvSpPr>
        <p:spPr>
          <a:xfrm>
            <a:off x="1924334" y="5370088"/>
            <a:ext cx="3998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Lucida Handwriting" panose="03010101010101010101" pitchFamily="66" charset="0"/>
              </a:rPr>
              <a:t>El </a:t>
            </a:r>
            <a:r>
              <a:rPr lang="fr-FR" sz="3200" dirty="0" err="1">
                <a:latin typeface="Lucida Handwriting" panose="03010101010101010101" pitchFamily="66" charset="0"/>
              </a:rPr>
              <a:t>sueño</a:t>
            </a:r>
            <a:r>
              <a:rPr lang="fr-FR" sz="3200" dirty="0">
                <a:latin typeface="Lucida Handwriting" panose="03010101010101010101" pitchFamily="66" charset="0"/>
              </a:rPr>
              <a:t> de Bolívar</a:t>
            </a:r>
            <a:endParaRPr lang="fr-RE" sz="3200" dirty="0">
              <a:latin typeface="Lucida Handwriting" panose="03010101010101010101" pitchFamily="66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125A804-7409-4DE3-9DAA-8CDE8844D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076" y="2918957"/>
            <a:ext cx="39592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fr-FR" sz="2400" i="1" dirty="0"/>
              <a:t>El primer </a:t>
            </a:r>
            <a:r>
              <a:rPr lang="es-ES_tradnl" altLang="fr-FR" sz="2400" b="1" i="1" dirty="0"/>
              <a:t>Día de las Américas</a:t>
            </a:r>
            <a:r>
              <a:rPr lang="es-ES_tradnl" altLang="fr-FR" sz="2400" i="1" dirty="0"/>
              <a:t> fue celebrado el 14 de abril de 1931, en conmemoración a la fundación de la Unión de las Repúblicas Americanas.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19A71F9-68EB-4CAD-A52A-C189B2AE7980}"/>
              </a:ext>
            </a:extLst>
          </p:cNvPr>
          <p:cNvSpPr/>
          <p:nvPr/>
        </p:nvSpPr>
        <p:spPr>
          <a:xfrm>
            <a:off x="8081170" y="5160552"/>
            <a:ext cx="3533256" cy="1269270"/>
          </a:xfrm>
          <a:prstGeom prst="roundRect">
            <a:avLst/>
          </a:prstGeom>
          <a:solidFill>
            <a:srgbClr val="FF33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R CENA" panose="02000000000000000000" pitchFamily="2" charset="0"/>
              </a:rPr>
              <a:t>¿</a:t>
            </a:r>
            <a:r>
              <a:rPr lang="fr-FR" sz="3600" dirty="0" err="1">
                <a:solidFill>
                  <a:schemeClr val="tx1"/>
                </a:solidFill>
                <a:latin typeface="AR CENA" panose="02000000000000000000" pitchFamily="2" charset="0"/>
              </a:rPr>
              <a:t>Noción</a:t>
            </a:r>
            <a:r>
              <a:rPr lang="fr-FR" sz="36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 CENA" panose="02000000000000000000" pitchFamily="2" charset="0"/>
              </a:rPr>
              <a:t>del</a:t>
            </a:r>
            <a:r>
              <a:rPr lang="fr-FR" sz="3600" dirty="0">
                <a:solidFill>
                  <a:schemeClr val="tx1"/>
                </a:solidFill>
                <a:latin typeface="AR CENA" panose="02000000000000000000" pitchFamily="2" charset="0"/>
              </a:rPr>
              <a:t> BAC?</a:t>
            </a:r>
            <a:endParaRPr lang="fr-RE" sz="3600" dirty="0">
              <a:solidFill>
                <a:schemeClr val="tx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186</Words>
  <Application>Microsoft Office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 CENA</vt:lpstr>
      <vt:lpstr>Arial</vt:lpstr>
      <vt:lpstr>Calibri</vt:lpstr>
      <vt:lpstr>Calibri Light</vt:lpstr>
      <vt:lpstr>Lucida Handwriting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Charlette</dc:creator>
  <cp:lastModifiedBy>Aline Charlette</cp:lastModifiedBy>
  <cp:revision>27</cp:revision>
  <dcterms:created xsi:type="dcterms:W3CDTF">2018-04-03T16:57:31Z</dcterms:created>
  <dcterms:modified xsi:type="dcterms:W3CDTF">2018-04-04T07:03:37Z</dcterms:modified>
</cp:coreProperties>
</file>