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70" r:id="rId12"/>
    <p:sldId id="266" r:id="rId13"/>
    <p:sldId id="265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D43C-C851-6E41-ABFA-7AB838BF478E}" type="datetimeFigureOut">
              <a:rPr lang="fr-FR" smtClean="0"/>
              <a:pPr/>
              <a:t>9/04/12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2D84-37F8-B142-AA6C-31DEE550D0E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D43C-C851-6E41-ABFA-7AB838BF478E}" type="datetimeFigureOut">
              <a:rPr lang="fr-FR" smtClean="0"/>
              <a:pPr/>
              <a:t>9/04/12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2D84-37F8-B142-AA6C-31DEE550D0E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D43C-C851-6E41-ABFA-7AB838BF478E}" type="datetimeFigureOut">
              <a:rPr lang="fr-FR" smtClean="0"/>
              <a:pPr/>
              <a:t>9/04/12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2D84-37F8-B142-AA6C-31DEE550D0E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D43C-C851-6E41-ABFA-7AB838BF478E}" type="datetimeFigureOut">
              <a:rPr lang="fr-FR" smtClean="0"/>
              <a:pPr/>
              <a:t>9/04/12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2D84-37F8-B142-AA6C-31DEE550D0E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D43C-C851-6E41-ABFA-7AB838BF478E}" type="datetimeFigureOut">
              <a:rPr lang="fr-FR" smtClean="0"/>
              <a:pPr/>
              <a:t>9/04/12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2D84-37F8-B142-AA6C-31DEE550D0E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D43C-C851-6E41-ABFA-7AB838BF478E}" type="datetimeFigureOut">
              <a:rPr lang="fr-FR" smtClean="0"/>
              <a:pPr/>
              <a:t>9/04/12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2D84-37F8-B142-AA6C-31DEE550D0E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D43C-C851-6E41-ABFA-7AB838BF478E}" type="datetimeFigureOut">
              <a:rPr lang="fr-FR" smtClean="0"/>
              <a:pPr/>
              <a:t>9/04/12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2D84-37F8-B142-AA6C-31DEE550D0E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D43C-C851-6E41-ABFA-7AB838BF478E}" type="datetimeFigureOut">
              <a:rPr lang="fr-FR" smtClean="0"/>
              <a:pPr/>
              <a:t>9/04/12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2D84-37F8-B142-AA6C-31DEE550D0E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D43C-C851-6E41-ABFA-7AB838BF478E}" type="datetimeFigureOut">
              <a:rPr lang="fr-FR" smtClean="0"/>
              <a:pPr/>
              <a:t>9/04/12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2D84-37F8-B142-AA6C-31DEE550D0E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D43C-C851-6E41-ABFA-7AB838BF478E}" type="datetimeFigureOut">
              <a:rPr lang="fr-FR" smtClean="0"/>
              <a:pPr/>
              <a:t>9/04/12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2D84-37F8-B142-AA6C-31DEE550D0E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D43C-C851-6E41-ABFA-7AB838BF478E}" type="datetimeFigureOut">
              <a:rPr lang="fr-FR" smtClean="0"/>
              <a:pPr/>
              <a:t>9/04/12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2D84-37F8-B142-AA6C-31DEE550D0E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8D43C-C851-6E41-ABFA-7AB838BF478E}" type="datetimeFigureOut">
              <a:rPr lang="fr-FR" smtClean="0"/>
              <a:pPr/>
              <a:t>9/04/12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B2D84-37F8-B142-AA6C-31DEE550D0E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Relationship Id="rId3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fr-FR" i="1" dirty="0" smtClean="0">
                <a:latin typeface="Comic Sans MS"/>
                <a:cs typeface="Comic Sans MS"/>
              </a:rPr>
              <a:t>¿</a:t>
            </a:r>
            <a:r>
              <a:rPr lang="fr-FR" i="1" dirty="0" err="1" smtClean="0">
                <a:latin typeface="Comic Sans MS"/>
                <a:cs typeface="Comic Sans MS"/>
              </a:rPr>
              <a:t>Qué</a:t>
            </a:r>
            <a:r>
              <a:rPr lang="fr-FR" i="1" dirty="0" smtClean="0">
                <a:latin typeface="Comic Sans MS"/>
                <a:cs typeface="Comic Sans MS"/>
              </a:rPr>
              <a:t> </a:t>
            </a:r>
            <a:r>
              <a:rPr lang="fr-FR" i="1" dirty="0" err="1" smtClean="0">
                <a:latin typeface="Comic Sans MS"/>
                <a:cs typeface="Comic Sans MS"/>
              </a:rPr>
              <a:t>estás</a:t>
            </a:r>
            <a:r>
              <a:rPr lang="fr-FR" i="1" dirty="0" smtClean="0">
                <a:latin typeface="Comic Sans MS"/>
                <a:cs typeface="Comic Sans MS"/>
              </a:rPr>
              <a:t> </a:t>
            </a:r>
            <a:r>
              <a:rPr lang="fr-FR" i="1" dirty="0" err="1" smtClean="0">
                <a:latin typeface="Comic Sans MS"/>
                <a:cs typeface="Comic Sans MS"/>
              </a:rPr>
              <a:t>haciendo</a:t>
            </a:r>
            <a:r>
              <a:rPr lang="fr-FR" i="1" dirty="0" smtClean="0">
                <a:latin typeface="Comic Sans MS"/>
                <a:cs typeface="Comic Sans MS"/>
              </a:rPr>
              <a:t>?</a:t>
            </a:r>
            <a:endParaRPr lang="fr-FR" i="1" dirty="0">
              <a:latin typeface="Comic Sans MS"/>
              <a:cs typeface="Comic Sans MS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etonnement.jp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676400" y="3094493"/>
            <a:ext cx="2074576" cy="19281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Image 4" descr="etonnement.jp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52088" y="3094493"/>
            <a:ext cx="2074576" cy="19281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latin typeface="Chalkboard"/>
                <a:cs typeface="Chalkboard"/>
              </a:rPr>
              <a:t>¿</a:t>
            </a:r>
            <a:r>
              <a:rPr lang="fr-FR" sz="5400" b="1" dirty="0" err="1" smtClean="0">
                <a:latin typeface="Chalkboard"/>
                <a:cs typeface="Chalkboard"/>
              </a:rPr>
              <a:t>Qué</a:t>
            </a:r>
            <a:r>
              <a:rPr lang="fr-FR" sz="5400" b="1" dirty="0" smtClean="0">
                <a:latin typeface="Chalkboard"/>
                <a:cs typeface="Chalkboard"/>
              </a:rPr>
              <a:t> </a:t>
            </a:r>
            <a:r>
              <a:rPr lang="fr-FR" sz="5400" b="1" dirty="0" err="1" smtClean="0">
                <a:latin typeface="Chalkboard"/>
                <a:cs typeface="Chalkboard"/>
              </a:rPr>
              <a:t>están</a:t>
            </a:r>
            <a:r>
              <a:rPr lang="fr-FR" sz="5400" b="1" dirty="0" smtClean="0">
                <a:latin typeface="Chalkboard"/>
                <a:cs typeface="Chalkboard"/>
              </a:rPr>
              <a:t> </a:t>
            </a:r>
            <a:r>
              <a:rPr lang="fr-FR" sz="5400" b="1" dirty="0" err="1" smtClean="0">
                <a:latin typeface="Chalkboard"/>
                <a:cs typeface="Chalkboard"/>
              </a:rPr>
              <a:t>haciendo</a:t>
            </a:r>
            <a:r>
              <a:rPr lang="fr-FR" sz="5400" b="1" dirty="0" smtClean="0">
                <a:latin typeface="Chalkboard"/>
                <a:cs typeface="Chalkboard"/>
              </a:rPr>
              <a:t>?</a:t>
            </a:r>
            <a:endParaRPr lang="fr-FR" sz="5400" b="1" dirty="0">
              <a:latin typeface="Chalkboard"/>
              <a:cs typeface="Chalkboard"/>
            </a:endParaRPr>
          </a:p>
        </p:txBody>
      </p:sp>
      <p:pic>
        <p:nvPicPr>
          <p:cNvPr id="4" name="Espace réservé du contenu 3" descr="comprando rop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7346" y="1600200"/>
            <a:ext cx="5629307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5400" b="1" dirty="0" smtClean="0">
                <a:latin typeface="Chalkboard"/>
                <a:cs typeface="Chalkboard"/>
              </a:rPr>
              <a:t>¿</a:t>
            </a:r>
            <a:r>
              <a:rPr lang="fr-FR" sz="5400" b="1" dirty="0" err="1" smtClean="0">
                <a:latin typeface="Chalkboard"/>
                <a:cs typeface="Chalkboard"/>
              </a:rPr>
              <a:t>Qué</a:t>
            </a:r>
            <a:r>
              <a:rPr lang="fr-FR" sz="5400" b="1" dirty="0" smtClean="0">
                <a:latin typeface="Chalkboard"/>
                <a:cs typeface="Chalkboard"/>
              </a:rPr>
              <a:t> </a:t>
            </a:r>
            <a:r>
              <a:rPr lang="fr-FR" sz="5400" b="1" dirty="0" err="1" smtClean="0">
                <a:latin typeface="Chalkboard"/>
                <a:cs typeface="Chalkboard"/>
              </a:rPr>
              <a:t>est</a:t>
            </a:r>
            <a:r>
              <a:rPr lang="fr-FR" sz="5400" b="1" dirty="0" err="1" smtClean="0">
                <a:latin typeface="Chalkboard"/>
                <a:cs typeface="Chalkboard"/>
              </a:rPr>
              <a:t>á</a:t>
            </a:r>
            <a:r>
              <a:rPr lang="fr-FR" sz="5400" b="1" dirty="0" smtClean="0">
                <a:latin typeface="Chalkboard"/>
                <a:cs typeface="Chalkboard"/>
              </a:rPr>
              <a:t> </a:t>
            </a:r>
            <a:r>
              <a:rPr lang="fr-FR" sz="5400" b="1" dirty="0" err="1" smtClean="0">
                <a:latin typeface="Chalkboard"/>
                <a:cs typeface="Chalkboard"/>
              </a:rPr>
              <a:t>haciendo</a:t>
            </a:r>
            <a:r>
              <a:rPr lang="fr-FR" sz="5400" b="1" dirty="0" smtClean="0">
                <a:latin typeface="Chalkboard"/>
                <a:cs typeface="Chalkboard"/>
              </a:rPr>
              <a:t> </a:t>
            </a:r>
            <a:r>
              <a:rPr lang="fr-FR" sz="5400" b="1" dirty="0" err="1" smtClean="0">
                <a:latin typeface="Chalkboard"/>
                <a:cs typeface="Chalkboard"/>
              </a:rPr>
              <a:t>Mafalda</a:t>
            </a:r>
            <a:r>
              <a:rPr lang="fr-FR" sz="5400" b="1" dirty="0" smtClean="0">
                <a:latin typeface="Chalkboard"/>
                <a:cs typeface="Chalkboard"/>
              </a:rPr>
              <a:t>?</a:t>
            </a:r>
            <a:endParaRPr lang="fr-FR" sz="5400" b="1" dirty="0">
              <a:latin typeface="Chalkboard"/>
              <a:cs typeface="Chalkboard"/>
            </a:endParaRPr>
          </a:p>
        </p:txBody>
      </p:sp>
      <p:pic>
        <p:nvPicPr>
          <p:cNvPr id="4" name="Espace réservé du contenu 3" descr="mafalda leyendo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35731"/>
            <a:ext cx="8229600" cy="42549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latin typeface="Chalkboard"/>
                <a:cs typeface="Chalkboard"/>
              </a:rPr>
              <a:t>¿</a:t>
            </a:r>
            <a:r>
              <a:rPr lang="fr-FR" sz="5400" b="1" dirty="0" err="1" smtClean="0">
                <a:latin typeface="Chalkboard"/>
                <a:cs typeface="Chalkboard"/>
              </a:rPr>
              <a:t>Quién</a:t>
            </a:r>
            <a:r>
              <a:rPr lang="fr-FR" sz="5400" b="1" dirty="0" smtClean="0">
                <a:latin typeface="Chalkboard"/>
                <a:cs typeface="Chalkboard"/>
              </a:rPr>
              <a:t> </a:t>
            </a:r>
            <a:r>
              <a:rPr lang="fr-FR" sz="5400" b="1" dirty="0" err="1" smtClean="0">
                <a:latin typeface="Chalkboard"/>
                <a:cs typeface="Chalkboard"/>
              </a:rPr>
              <a:t>está</a:t>
            </a:r>
            <a:r>
              <a:rPr lang="fr-FR" sz="5400" b="1" dirty="0" smtClean="0">
                <a:latin typeface="Chalkboard"/>
                <a:cs typeface="Chalkboard"/>
              </a:rPr>
              <a:t> </a:t>
            </a:r>
            <a:r>
              <a:rPr lang="fr-FR" sz="5400" b="1" dirty="0" err="1" smtClean="0">
                <a:latin typeface="Chalkboard"/>
                <a:cs typeface="Chalkboard"/>
              </a:rPr>
              <a:t>d</a:t>
            </a:r>
            <a:r>
              <a:rPr lang="fr-FR" sz="5400" b="1" dirty="0" err="1" smtClean="0">
                <a:solidFill>
                  <a:srgbClr val="FF0000"/>
                </a:solidFill>
                <a:latin typeface="Chalkboard"/>
                <a:cs typeface="Chalkboard"/>
              </a:rPr>
              <a:t>u</a:t>
            </a:r>
            <a:r>
              <a:rPr lang="fr-FR" sz="5400" b="1" dirty="0" err="1" smtClean="0">
                <a:latin typeface="Chalkboard"/>
                <a:cs typeface="Chalkboard"/>
              </a:rPr>
              <a:t>rmiendo</a:t>
            </a:r>
            <a:r>
              <a:rPr lang="fr-FR" sz="5400" b="1" dirty="0" smtClean="0">
                <a:latin typeface="Chalkboard"/>
                <a:cs typeface="Chalkboard"/>
              </a:rPr>
              <a:t>?</a:t>
            </a:r>
            <a:endParaRPr lang="fr-FR" sz="5400" b="1" dirty="0">
              <a:latin typeface="Chalkboard"/>
              <a:cs typeface="Chalkboard"/>
            </a:endParaRPr>
          </a:p>
        </p:txBody>
      </p:sp>
      <p:pic>
        <p:nvPicPr>
          <p:cNvPr id="4" name="Espace réservé du contenu 3" descr="durmiend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417638"/>
            <a:ext cx="6361213" cy="452199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86712" y="156426"/>
            <a:ext cx="9230712" cy="1261212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latin typeface="Chalkboard"/>
                <a:cs typeface="Chalkboard"/>
              </a:rPr>
              <a:t>¿Y </a:t>
            </a:r>
            <a:r>
              <a:rPr lang="fr-FR" sz="5400" b="1" dirty="0" err="1" smtClean="0">
                <a:latin typeface="Chalkboard"/>
                <a:cs typeface="Chalkboard"/>
              </a:rPr>
              <a:t>tú</a:t>
            </a:r>
            <a:r>
              <a:rPr lang="fr-FR" sz="5400" b="1" dirty="0" smtClean="0">
                <a:latin typeface="Chalkboard"/>
                <a:cs typeface="Chalkboard"/>
              </a:rPr>
              <a:t>? ¿</a:t>
            </a:r>
            <a:r>
              <a:rPr lang="fr-FR" sz="5400" b="1" dirty="0" err="1" smtClean="0">
                <a:latin typeface="Chalkboard"/>
                <a:cs typeface="Chalkboard"/>
              </a:rPr>
              <a:t>Qué</a:t>
            </a:r>
            <a:r>
              <a:rPr lang="fr-FR" sz="5400" b="1" dirty="0" smtClean="0">
                <a:latin typeface="Chalkboard"/>
                <a:cs typeface="Chalkboard"/>
              </a:rPr>
              <a:t> </a:t>
            </a:r>
            <a:r>
              <a:rPr lang="fr-FR" sz="5400" b="1" dirty="0" err="1" smtClean="0">
                <a:latin typeface="Chalkboard"/>
                <a:cs typeface="Chalkboard"/>
              </a:rPr>
              <a:t>estás</a:t>
            </a:r>
            <a:r>
              <a:rPr lang="fr-FR" sz="5400" b="1" dirty="0" smtClean="0">
                <a:latin typeface="Chalkboard"/>
                <a:cs typeface="Chalkboard"/>
              </a:rPr>
              <a:t> </a:t>
            </a:r>
            <a:r>
              <a:rPr lang="fr-FR" sz="5400" b="1" dirty="0" err="1" smtClean="0">
                <a:latin typeface="Chalkboard"/>
                <a:cs typeface="Chalkboard"/>
              </a:rPr>
              <a:t>haciendo</a:t>
            </a:r>
            <a:r>
              <a:rPr lang="fr-FR" sz="5400" b="1" dirty="0" smtClean="0">
                <a:latin typeface="Chalkboard"/>
                <a:cs typeface="Chalkboard"/>
              </a:rPr>
              <a:t>?</a:t>
            </a:r>
            <a:endParaRPr lang="fr-FR" sz="5400" b="1" dirty="0">
              <a:latin typeface="Chalkboard"/>
              <a:cs typeface="Chalkboar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37" y="1417638"/>
            <a:ext cx="6665431" cy="4900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latin typeface="Chalkboard"/>
                <a:cs typeface="Chalkboard"/>
              </a:rPr>
              <a:t>¿</a:t>
            </a:r>
            <a:r>
              <a:rPr lang="fr-FR" b="1" dirty="0" err="1" smtClean="0">
                <a:latin typeface="Chalkboard"/>
                <a:cs typeface="Chalkboard"/>
              </a:rPr>
              <a:t>Qué</a:t>
            </a:r>
            <a:r>
              <a:rPr lang="fr-FR" b="1" dirty="0" smtClean="0">
                <a:latin typeface="Chalkboard"/>
                <a:cs typeface="Chalkboard"/>
              </a:rPr>
              <a:t> </a:t>
            </a:r>
            <a:r>
              <a:rPr lang="fr-FR" b="1" dirty="0" err="1" smtClean="0">
                <a:latin typeface="Chalkboard"/>
                <a:cs typeface="Chalkboard"/>
              </a:rPr>
              <a:t>tiempo</a:t>
            </a:r>
            <a:r>
              <a:rPr lang="fr-FR" b="1" dirty="0" smtClean="0">
                <a:latin typeface="Chalkboard"/>
                <a:cs typeface="Chalkboard"/>
              </a:rPr>
              <a:t> </a:t>
            </a:r>
            <a:r>
              <a:rPr lang="fr-FR" b="1" dirty="0" err="1" smtClean="0">
                <a:latin typeface="Chalkboard"/>
                <a:cs typeface="Chalkboard"/>
              </a:rPr>
              <a:t>está</a:t>
            </a:r>
            <a:r>
              <a:rPr lang="fr-FR" b="1" dirty="0" smtClean="0">
                <a:latin typeface="Chalkboard"/>
                <a:cs typeface="Chalkboard"/>
              </a:rPr>
              <a:t> </a:t>
            </a:r>
            <a:r>
              <a:rPr lang="fr-FR" b="1" dirty="0" err="1" smtClean="0">
                <a:latin typeface="Chalkboard"/>
                <a:cs typeface="Chalkboard"/>
              </a:rPr>
              <a:t>haciendo</a:t>
            </a:r>
            <a:r>
              <a:rPr lang="fr-FR" b="1" dirty="0" smtClean="0">
                <a:latin typeface="Chalkboard"/>
                <a:cs typeface="Chalkboard"/>
              </a:rPr>
              <a:t>?</a:t>
            </a:r>
            <a:endParaRPr lang="fr-FR" b="1" dirty="0">
              <a:latin typeface="Chalkboard"/>
              <a:cs typeface="Chalkboard"/>
            </a:endParaRPr>
          </a:p>
        </p:txBody>
      </p:sp>
      <p:pic>
        <p:nvPicPr>
          <p:cNvPr id="4" name="Espace réservé du contenu 3" descr="lloviendo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7400" y="1754981"/>
            <a:ext cx="4089400" cy="35028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 4" descr="nevand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754981"/>
            <a:ext cx="4368800" cy="35028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>
            <a:off x="228600" y="5638800"/>
            <a:ext cx="436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err="1" smtClean="0">
                <a:solidFill>
                  <a:srgbClr val="008000"/>
                </a:solidFill>
              </a:rPr>
              <a:t>Está</a:t>
            </a:r>
            <a:r>
              <a:rPr lang="fr-FR" sz="5400" dirty="0" smtClean="0">
                <a:solidFill>
                  <a:srgbClr val="008000"/>
                </a:solidFill>
              </a:rPr>
              <a:t> </a:t>
            </a:r>
            <a:r>
              <a:rPr lang="fr-FR" sz="5400" dirty="0" err="1" smtClean="0">
                <a:solidFill>
                  <a:srgbClr val="008000"/>
                </a:solidFill>
              </a:rPr>
              <a:t>nevando</a:t>
            </a:r>
            <a:endParaRPr lang="fr-FR" sz="5400" dirty="0">
              <a:solidFill>
                <a:srgbClr val="008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97400" y="5638800"/>
            <a:ext cx="424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err="1" smtClean="0">
                <a:solidFill>
                  <a:srgbClr val="008000"/>
                </a:solidFill>
              </a:rPr>
              <a:t>Está</a:t>
            </a:r>
            <a:r>
              <a:rPr lang="fr-FR" sz="5400" dirty="0" smtClean="0">
                <a:solidFill>
                  <a:srgbClr val="008000"/>
                </a:solidFill>
              </a:rPr>
              <a:t> </a:t>
            </a:r>
            <a:r>
              <a:rPr lang="fr-FR" sz="5400" dirty="0" err="1" smtClean="0">
                <a:solidFill>
                  <a:srgbClr val="008000"/>
                </a:solidFill>
              </a:rPr>
              <a:t>lloviendo</a:t>
            </a:r>
            <a:endParaRPr lang="fr-FR" sz="5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fi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451" y="914400"/>
            <a:ext cx="8329065" cy="5181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halkboard"/>
                <a:cs typeface="Chalkboard"/>
              </a:rPr>
              <a:t>El niño </a:t>
            </a:r>
            <a:r>
              <a:rPr lang="fr-FR" b="1" dirty="0" err="1" smtClean="0">
                <a:solidFill>
                  <a:srgbClr val="FF0000"/>
                </a:solidFill>
                <a:latin typeface="Chalkboard"/>
                <a:cs typeface="Chalkboard"/>
              </a:rPr>
              <a:t>está</a:t>
            </a:r>
            <a:r>
              <a:rPr lang="fr-FR" dirty="0" smtClean="0">
                <a:latin typeface="Chalkboard"/>
                <a:cs typeface="Chalkboard"/>
              </a:rPr>
              <a:t> </a:t>
            </a:r>
            <a:r>
              <a:rPr lang="fr-FR" dirty="0" err="1" smtClean="0">
                <a:latin typeface="Chalkboard"/>
                <a:cs typeface="Chalkboard"/>
              </a:rPr>
              <a:t>jug</a:t>
            </a:r>
            <a:r>
              <a:rPr lang="fr-FR" b="1" dirty="0" err="1" smtClean="0">
                <a:solidFill>
                  <a:srgbClr val="FF0000"/>
                </a:solidFill>
                <a:latin typeface="Chalkboard"/>
                <a:cs typeface="Chalkboard"/>
              </a:rPr>
              <a:t>ando</a:t>
            </a:r>
            <a:r>
              <a:rPr lang="fr-FR" dirty="0" smtClean="0">
                <a:latin typeface="Chalkboard"/>
                <a:cs typeface="Chalkboard"/>
              </a:rPr>
              <a:t> al </a:t>
            </a:r>
            <a:r>
              <a:rPr lang="fr-FR" dirty="0" err="1" smtClean="0">
                <a:latin typeface="Chalkboard"/>
                <a:cs typeface="Chalkboard"/>
              </a:rPr>
              <a:t>fútbol</a:t>
            </a:r>
            <a:endParaRPr lang="fr-FR" dirty="0">
              <a:latin typeface="Chalkboard"/>
              <a:cs typeface="Chalkboard"/>
            </a:endParaRPr>
          </a:p>
        </p:txBody>
      </p:sp>
      <p:pic>
        <p:nvPicPr>
          <p:cNvPr id="4" name="Espace réservé du contenu 3" descr="nino futbo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halkboard"/>
                <a:cs typeface="Chalkboard"/>
              </a:rPr>
              <a:t>Los </a:t>
            </a:r>
            <a:r>
              <a:rPr lang="fr-FR" dirty="0" err="1" smtClean="0">
                <a:latin typeface="Chalkboard"/>
                <a:cs typeface="Chalkboard"/>
              </a:rPr>
              <a:t>alumnos</a:t>
            </a:r>
            <a:r>
              <a:rPr lang="fr-FR" dirty="0" smtClean="0">
                <a:latin typeface="Chalkboard"/>
                <a:cs typeface="Chalkboard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Chalkboard"/>
                <a:cs typeface="Chalkboard"/>
              </a:rPr>
              <a:t>están</a:t>
            </a:r>
            <a:r>
              <a:rPr lang="fr-FR" dirty="0" smtClean="0">
                <a:latin typeface="Chalkboard"/>
                <a:cs typeface="Chalkboard"/>
              </a:rPr>
              <a:t> </a:t>
            </a:r>
            <a:r>
              <a:rPr lang="fr-FR" dirty="0" err="1" smtClean="0">
                <a:latin typeface="Chalkboard"/>
                <a:cs typeface="Chalkboard"/>
              </a:rPr>
              <a:t>trabaj</a:t>
            </a:r>
            <a:r>
              <a:rPr lang="fr-FR" dirty="0" err="1" smtClean="0">
                <a:solidFill>
                  <a:srgbClr val="FF0000"/>
                </a:solidFill>
                <a:latin typeface="Chalkboard"/>
                <a:cs typeface="Chalkboard"/>
              </a:rPr>
              <a:t>ando</a:t>
            </a:r>
            <a:endParaRPr lang="fr-FR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pic>
        <p:nvPicPr>
          <p:cNvPr id="4" name="Espace réservé du contenu 3" descr="alumnos estudiand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417638"/>
            <a:ext cx="5099538" cy="4419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halkboard"/>
                <a:cs typeface="Chalkboard"/>
              </a:rPr>
              <a:t>Mickey </a:t>
            </a:r>
            <a:r>
              <a:rPr lang="fr-FR" dirty="0" err="1" smtClean="0">
                <a:solidFill>
                  <a:srgbClr val="FF0000"/>
                </a:solidFill>
                <a:latin typeface="Chalkboard"/>
                <a:cs typeface="Chalkboard"/>
              </a:rPr>
              <a:t>está</a:t>
            </a:r>
            <a:r>
              <a:rPr lang="fr-FR" dirty="0" smtClean="0">
                <a:latin typeface="Chalkboard"/>
                <a:cs typeface="Chalkboard"/>
              </a:rPr>
              <a:t> </a:t>
            </a:r>
            <a:r>
              <a:rPr lang="fr-FR" dirty="0" err="1" smtClean="0">
                <a:latin typeface="Chalkboard"/>
                <a:cs typeface="Chalkboard"/>
              </a:rPr>
              <a:t>escrib</a:t>
            </a:r>
            <a:r>
              <a:rPr lang="fr-FR" dirty="0" err="1" smtClean="0">
                <a:solidFill>
                  <a:srgbClr val="FF0000"/>
                </a:solidFill>
                <a:latin typeface="Chalkboard"/>
                <a:cs typeface="Chalkboard"/>
              </a:rPr>
              <a:t>iendo</a:t>
            </a:r>
            <a:endParaRPr lang="fr-FR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pic>
        <p:nvPicPr>
          <p:cNvPr id="4" name="Espace réservé du contenu 3" descr="mickey-escribiendo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424781"/>
            <a:ext cx="4343400" cy="4343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halkboard"/>
                <a:cs typeface="Chalkboard"/>
              </a:rPr>
              <a:t>Homer </a:t>
            </a:r>
            <a:r>
              <a:rPr lang="fr-FR" dirty="0" err="1" smtClean="0">
                <a:solidFill>
                  <a:srgbClr val="FF0000"/>
                </a:solidFill>
                <a:latin typeface="Chalkboard"/>
                <a:cs typeface="Chalkboard"/>
              </a:rPr>
              <a:t>está</a:t>
            </a:r>
            <a:r>
              <a:rPr lang="fr-FR" dirty="0" smtClean="0">
                <a:latin typeface="Chalkboard"/>
                <a:cs typeface="Chalkboard"/>
              </a:rPr>
              <a:t> </a:t>
            </a:r>
            <a:r>
              <a:rPr lang="fr-FR" dirty="0" err="1" smtClean="0">
                <a:latin typeface="Chalkboard"/>
                <a:cs typeface="Chalkboard"/>
              </a:rPr>
              <a:t>beb</a:t>
            </a:r>
            <a:r>
              <a:rPr lang="fr-FR" dirty="0" err="1" smtClean="0">
                <a:solidFill>
                  <a:srgbClr val="FF0000"/>
                </a:solidFill>
                <a:latin typeface="Chalkboard"/>
                <a:cs typeface="Chalkboard"/>
              </a:rPr>
              <a:t>iendo</a:t>
            </a:r>
            <a:endParaRPr lang="fr-FR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pic>
        <p:nvPicPr>
          <p:cNvPr id="4" name="Espace réservé du contenu 3" descr="homer bebiend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7716" y="1600200"/>
            <a:ext cx="5908568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anchorCtr="0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pPr algn="ctr">
              <a:buNone/>
            </a:pPr>
            <a:r>
              <a:rPr lang="fr-FR" sz="4400" dirty="0" smtClean="0">
                <a:effectLst/>
                <a:latin typeface="Bookman Old Style"/>
                <a:cs typeface="Bookman Old Style"/>
              </a:rPr>
              <a:t>Pour parler d’une action en train de se dérouler on emploie le verbe « </a:t>
            </a:r>
            <a:r>
              <a:rPr lang="fr-FR" sz="4400" dirty="0" smtClean="0">
                <a:solidFill>
                  <a:srgbClr val="FF0000"/>
                </a:solidFill>
                <a:effectLst/>
                <a:latin typeface="Bookman Old Style"/>
                <a:cs typeface="Bookman Old Style"/>
              </a:rPr>
              <a:t>______</a:t>
            </a:r>
            <a:r>
              <a:rPr lang="fr-FR" sz="4400" dirty="0" smtClean="0">
                <a:effectLst/>
                <a:latin typeface="Bookman Old Style"/>
                <a:cs typeface="Bookman Old Style"/>
              </a:rPr>
              <a:t> » au présent de l’indicatif suivi du verbe au </a:t>
            </a:r>
            <a:r>
              <a:rPr lang="fr-FR" sz="4400" dirty="0" smtClean="0">
                <a:solidFill>
                  <a:srgbClr val="FF0000"/>
                </a:solidFill>
                <a:effectLst/>
                <a:latin typeface="Bookman Old Style"/>
                <a:cs typeface="Bookman Old Style"/>
              </a:rPr>
              <a:t>______________</a:t>
            </a:r>
            <a:r>
              <a:rPr lang="fr-FR" sz="4400" dirty="0" smtClean="0">
                <a:effectLst/>
                <a:latin typeface="Bookman Old Style"/>
                <a:cs typeface="Bookman Old Style"/>
              </a:rPr>
              <a:t>.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867400" y="2517576"/>
            <a:ext cx="2133600" cy="61555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sz="3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ESTAR</a:t>
            </a:r>
            <a:endParaRPr lang="fr-FR" sz="3400" b="1" dirty="0">
              <a:solidFill>
                <a:srgbClr val="FF0000"/>
              </a:solidFill>
              <a:latin typeface="Bookman Old Style"/>
              <a:cs typeface="Bookman Old Style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43200" y="4419600"/>
            <a:ext cx="37338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1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GERONDIF</a:t>
            </a:r>
            <a:endParaRPr lang="fr-FR" sz="4100" b="1" dirty="0">
              <a:solidFill>
                <a:srgbClr val="FF0000"/>
              </a:solidFill>
              <a:latin typeface="Bookman Old Style"/>
              <a:cs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nimBg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Chalkboard"/>
                <a:cs typeface="Chalkboard"/>
              </a:rPr>
              <a:t>Le gérondif</a:t>
            </a:r>
            <a:endParaRPr lang="fr-FR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fr-FR" dirty="0" smtClean="0"/>
              <a:t>Le gérondif des verbes en –AR est:</a:t>
            </a:r>
          </a:p>
          <a:p>
            <a:pPr>
              <a:buNone/>
            </a:pPr>
            <a:r>
              <a:rPr lang="fr-FR" dirty="0" smtClean="0"/>
              <a:t>				RADICAL +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8000"/>
                </a:solidFill>
              </a:rPr>
              <a:t>Exemple: </a:t>
            </a:r>
            <a:r>
              <a:rPr lang="fr-FR" dirty="0" err="1" smtClean="0">
                <a:solidFill>
                  <a:srgbClr val="008000"/>
                </a:solidFill>
              </a:rPr>
              <a:t>Cant</a:t>
            </a:r>
            <a:r>
              <a:rPr lang="fr-FR" dirty="0" err="1" smtClean="0">
                <a:solidFill>
                  <a:srgbClr val="FF0000"/>
                </a:solidFill>
              </a:rPr>
              <a:t>ar</a:t>
            </a:r>
            <a:r>
              <a:rPr lang="fr-FR" dirty="0" smtClean="0">
                <a:solidFill>
                  <a:srgbClr val="008000"/>
                </a:solidFill>
              </a:rPr>
              <a:t> -&gt;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Le gérondif des verbes en –ER et –IR est:</a:t>
            </a:r>
          </a:p>
          <a:p>
            <a:pPr>
              <a:buNone/>
            </a:pPr>
            <a:r>
              <a:rPr lang="fr-FR" dirty="0" smtClean="0"/>
              <a:t>				RADICAL +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8000"/>
                </a:solidFill>
              </a:rPr>
              <a:t>Exemple: </a:t>
            </a:r>
            <a:r>
              <a:rPr lang="fr-FR" dirty="0" err="1" smtClean="0">
                <a:solidFill>
                  <a:srgbClr val="008000"/>
                </a:solidFill>
              </a:rPr>
              <a:t>Com</a:t>
            </a:r>
            <a:r>
              <a:rPr lang="fr-FR" dirty="0" err="1" smtClean="0">
                <a:solidFill>
                  <a:srgbClr val="FF0000"/>
                </a:solidFill>
              </a:rPr>
              <a:t>er</a:t>
            </a:r>
            <a:r>
              <a:rPr lang="fr-FR" dirty="0" smtClean="0">
                <a:solidFill>
                  <a:srgbClr val="008000"/>
                </a:solidFill>
              </a:rPr>
              <a:t> -&gt;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8000"/>
                </a:solidFill>
              </a:rPr>
              <a:t>				  </a:t>
            </a:r>
            <a:r>
              <a:rPr lang="fr-FR" dirty="0" err="1" smtClean="0">
                <a:solidFill>
                  <a:srgbClr val="008000"/>
                </a:solidFill>
              </a:rPr>
              <a:t>Conduc</a:t>
            </a:r>
            <a:r>
              <a:rPr lang="fr-FR" dirty="0" err="1" smtClean="0">
                <a:solidFill>
                  <a:srgbClr val="FF0000"/>
                </a:solidFill>
              </a:rPr>
              <a:t>ir</a:t>
            </a:r>
            <a:r>
              <a:rPr lang="fr-FR" dirty="0" smtClean="0">
                <a:solidFill>
                  <a:srgbClr val="008000"/>
                </a:solidFill>
              </a:rPr>
              <a:t> -&gt; 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810000" y="2030848"/>
            <a:ext cx="121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</a:rPr>
              <a:t>-ando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10000" y="2615624"/>
            <a:ext cx="205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008000"/>
                </a:solidFill>
              </a:rPr>
              <a:t>Cant</a:t>
            </a:r>
            <a:r>
              <a:rPr lang="fr-FR" sz="3200" dirty="0" err="1" smtClean="0">
                <a:solidFill>
                  <a:srgbClr val="FF0000"/>
                </a:solidFill>
              </a:rPr>
              <a:t>ando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810000" y="4953000"/>
            <a:ext cx="205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008000"/>
                </a:solidFill>
              </a:rPr>
              <a:t>Com</a:t>
            </a:r>
            <a:r>
              <a:rPr lang="fr-FR" sz="3200" dirty="0" err="1" smtClean="0">
                <a:solidFill>
                  <a:srgbClr val="FF0000"/>
                </a:solidFill>
              </a:rPr>
              <a:t>iendo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191000" y="5537776"/>
            <a:ext cx="2667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008000"/>
                </a:solidFill>
              </a:rPr>
              <a:t>Conduc</a:t>
            </a:r>
            <a:r>
              <a:rPr lang="fr-FR" sz="3200" dirty="0" err="1" smtClean="0">
                <a:solidFill>
                  <a:srgbClr val="FF0000"/>
                </a:solidFill>
              </a:rPr>
              <a:t>iendo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810000" y="4368224"/>
            <a:ext cx="182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</a:rPr>
              <a:t>-iendo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dirty="0" smtClean="0">
                <a:solidFill>
                  <a:srgbClr val="FF0000"/>
                </a:solidFill>
              </a:rPr>
              <a:t>REPASO</a:t>
            </a:r>
            <a:endParaRPr lang="fr-FR" sz="6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 anchor="t">
            <a:normAutofit fontScale="62500" lnSpcReduction="20000"/>
          </a:bodyPr>
          <a:lstStyle/>
          <a:p>
            <a:pPr algn="ctr">
              <a:buNone/>
            </a:pPr>
            <a:r>
              <a:rPr lang="fr-FR" sz="8727" b="1" u="sng" dirty="0" smtClean="0">
                <a:solidFill>
                  <a:srgbClr val="008000"/>
                </a:solidFill>
              </a:rPr>
              <a:t>ESTAR:</a:t>
            </a:r>
          </a:p>
          <a:p>
            <a:pPr algn="ctr">
              <a:buNone/>
            </a:pPr>
            <a:r>
              <a:rPr lang="fr-FR" sz="7200" b="1" dirty="0" err="1" smtClean="0"/>
              <a:t>Estoy</a:t>
            </a:r>
            <a:endParaRPr lang="fr-FR" sz="7200" b="1" dirty="0" smtClean="0"/>
          </a:p>
          <a:p>
            <a:pPr algn="ctr">
              <a:buNone/>
            </a:pPr>
            <a:r>
              <a:rPr lang="fr-FR" sz="7200" b="1" dirty="0" err="1" smtClean="0"/>
              <a:t>Estás</a:t>
            </a:r>
            <a:endParaRPr lang="fr-FR" sz="7200" b="1" dirty="0" smtClean="0"/>
          </a:p>
          <a:p>
            <a:pPr algn="ctr">
              <a:buNone/>
            </a:pPr>
            <a:r>
              <a:rPr lang="fr-FR" sz="7200" b="1" dirty="0" err="1" smtClean="0"/>
              <a:t>Está</a:t>
            </a:r>
            <a:endParaRPr lang="fr-FR" sz="7200" b="1" dirty="0" smtClean="0"/>
          </a:p>
          <a:p>
            <a:pPr algn="ctr">
              <a:buNone/>
            </a:pPr>
            <a:r>
              <a:rPr lang="fr-FR" sz="7200" b="1" dirty="0" err="1" smtClean="0"/>
              <a:t>Estamos</a:t>
            </a:r>
            <a:endParaRPr lang="fr-FR" sz="7200" b="1" dirty="0" smtClean="0"/>
          </a:p>
          <a:p>
            <a:pPr algn="ctr">
              <a:buNone/>
            </a:pPr>
            <a:r>
              <a:rPr lang="fr-FR" sz="7200" b="1" dirty="0" err="1" smtClean="0"/>
              <a:t>Estáis</a:t>
            </a:r>
            <a:endParaRPr lang="fr-FR" sz="7200" b="1" dirty="0" smtClean="0"/>
          </a:p>
          <a:p>
            <a:pPr algn="ctr">
              <a:buNone/>
            </a:pPr>
            <a:r>
              <a:rPr lang="fr-FR" sz="7200" b="1" dirty="0" err="1" smtClean="0"/>
              <a:t>Están</a:t>
            </a:r>
            <a:endParaRPr lang="fr-FR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latin typeface="Chalkboard"/>
                <a:cs typeface="Chalkboard"/>
              </a:rPr>
              <a:t>¿</a:t>
            </a:r>
            <a:r>
              <a:rPr lang="fr-FR" sz="5400" b="1" dirty="0" err="1" smtClean="0">
                <a:latin typeface="Chalkboard"/>
                <a:cs typeface="Chalkboard"/>
              </a:rPr>
              <a:t>Qué</a:t>
            </a:r>
            <a:r>
              <a:rPr lang="fr-FR" sz="5400" b="1" dirty="0" smtClean="0">
                <a:latin typeface="Chalkboard"/>
                <a:cs typeface="Chalkboard"/>
              </a:rPr>
              <a:t> </a:t>
            </a:r>
            <a:r>
              <a:rPr lang="fr-FR" sz="5400" b="1" dirty="0" err="1" smtClean="0">
                <a:latin typeface="Chalkboard"/>
                <a:cs typeface="Chalkboard"/>
              </a:rPr>
              <a:t>están</a:t>
            </a:r>
            <a:r>
              <a:rPr lang="fr-FR" sz="5400" b="1" dirty="0" smtClean="0">
                <a:latin typeface="Chalkboard"/>
                <a:cs typeface="Chalkboard"/>
              </a:rPr>
              <a:t> </a:t>
            </a:r>
            <a:r>
              <a:rPr lang="fr-FR" sz="5400" b="1" dirty="0" err="1" smtClean="0">
                <a:latin typeface="Chalkboard"/>
                <a:cs typeface="Chalkboard"/>
              </a:rPr>
              <a:t>haciendo</a:t>
            </a:r>
            <a:r>
              <a:rPr lang="fr-FR" sz="5400" b="1" dirty="0" smtClean="0">
                <a:latin typeface="Chalkboard"/>
                <a:cs typeface="Chalkboard"/>
              </a:rPr>
              <a:t>?</a:t>
            </a:r>
            <a:endParaRPr lang="fr-FR" sz="5400" b="1" dirty="0">
              <a:latin typeface="Chalkboard"/>
              <a:cs typeface="Chalkboard"/>
            </a:endParaRPr>
          </a:p>
        </p:txBody>
      </p:sp>
      <p:pic>
        <p:nvPicPr>
          <p:cNvPr id="4" name="Espace réservé du contenu 3" descr="habland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500982"/>
            <a:ext cx="4190999" cy="41909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160</Words>
  <Application>Microsoft Macintosh PowerPoint</Application>
  <PresentationFormat>Présentation à l'écran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¿Qué estás haciendo?</vt:lpstr>
      <vt:lpstr>El niño está jugando al fútbol</vt:lpstr>
      <vt:lpstr>Los alumnos están trabajando</vt:lpstr>
      <vt:lpstr>Mickey está escribiendo</vt:lpstr>
      <vt:lpstr>Homer está bebiendo</vt:lpstr>
      <vt:lpstr>Diapositive 6</vt:lpstr>
      <vt:lpstr>Le gérondif</vt:lpstr>
      <vt:lpstr>REPASO</vt:lpstr>
      <vt:lpstr>¿Qué están haciendo?</vt:lpstr>
      <vt:lpstr>¿Qué están haciendo?</vt:lpstr>
      <vt:lpstr>¿Qué está haciendo Mafalda?</vt:lpstr>
      <vt:lpstr>¿Quién está durmiendo?</vt:lpstr>
      <vt:lpstr>¿Y tú? ¿Qué estás haciendo?</vt:lpstr>
      <vt:lpstr>¿Qué tiempo está haciendo?</vt:lpstr>
      <vt:lpstr>Diapositive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estás haciendo?</dc:title>
  <dc:creator>Rémi BRICO</dc:creator>
  <cp:lastModifiedBy>Rémi BRICO</cp:lastModifiedBy>
  <cp:revision>29</cp:revision>
  <dcterms:created xsi:type="dcterms:W3CDTF">2012-04-09T09:59:06Z</dcterms:created>
  <dcterms:modified xsi:type="dcterms:W3CDTF">2012-04-09T11:40:47Z</dcterms:modified>
</cp:coreProperties>
</file>