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965C-EA60-421F-B658-225CF9E7A4CF}" type="datetimeFigureOut">
              <a:rPr lang="fr-FR" smtClean="0"/>
              <a:t>08/11/2012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68F4-B0CD-4D28-B4A8-E53B628DE34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965C-EA60-421F-B658-225CF9E7A4CF}" type="datetimeFigureOut">
              <a:rPr lang="fr-FR" smtClean="0"/>
              <a:t>08/11/2012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68F4-B0CD-4D28-B4A8-E53B628DE34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965C-EA60-421F-B658-225CF9E7A4CF}" type="datetimeFigureOut">
              <a:rPr lang="fr-FR" smtClean="0"/>
              <a:t>08/11/2012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68F4-B0CD-4D28-B4A8-E53B628DE34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965C-EA60-421F-B658-225CF9E7A4CF}" type="datetimeFigureOut">
              <a:rPr lang="fr-FR" smtClean="0"/>
              <a:t>08/11/2012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68F4-B0CD-4D28-B4A8-E53B628DE34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965C-EA60-421F-B658-225CF9E7A4CF}" type="datetimeFigureOut">
              <a:rPr lang="fr-FR" smtClean="0"/>
              <a:t>08/11/2012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68F4-B0CD-4D28-B4A8-E53B628DE34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965C-EA60-421F-B658-225CF9E7A4CF}" type="datetimeFigureOut">
              <a:rPr lang="fr-FR" smtClean="0"/>
              <a:t>08/11/2012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68F4-B0CD-4D28-B4A8-E53B628DE34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965C-EA60-421F-B658-225CF9E7A4CF}" type="datetimeFigureOut">
              <a:rPr lang="fr-FR" smtClean="0"/>
              <a:t>08/11/2012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68F4-B0CD-4D28-B4A8-E53B628DE34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965C-EA60-421F-B658-225CF9E7A4CF}" type="datetimeFigureOut">
              <a:rPr lang="fr-FR" smtClean="0"/>
              <a:t>08/11/2012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68F4-B0CD-4D28-B4A8-E53B628DE34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965C-EA60-421F-B658-225CF9E7A4CF}" type="datetimeFigureOut">
              <a:rPr lang="fr-FR" smtClean="0"/>
              <a:t>08/11/2012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68F4-B0CD-4D28-B4A8-E53B628DE34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965C-EA60-421F-B658-225CF9E7A4CF}" type="datetimeFigureOut">
              <a:rPr lang="fr-FR" smtClean="0"/>
              <a:t>08/11/2012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68F4-B0CD-4D28-B4A8-E53B628DE34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965C-EA60-421F-B658-225CF9E7A4CF}" type="datetimeFigureOut">
              <a:rPr lang="fr-FR" smtClean="0"/>
              <a:t>08/11/2012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68F4-B0CD-4D28-B4A8-E53B628DE34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4965C-EA60-421F-B658-225CF9E7A4CF}" type="datetimeFigureOut">
              <a:rPr lang="fr-FR" smtClean="0"/>
              <a:t>08/11/2012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468F4-B0CD-4D28-B4A8-E53B628DE341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gif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87624" y="692696"/>
            <a:ext cx="6840760" cy="280076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800" b="1" dirty="0" smtClean="0">
                <a:latin typeface="Chiller" pitchFamily="82" charset="0"/>
              </a:rPr>
              <a:t>¿</a:t>
            </a:r>
            <a:r>
              <a:rPr lang="fr-FR" sz="8800" b="1" dirty="0" err="1" smtClean="0">
                <a:latin typeface="Chiller" pitchFamily="82" charset="0"/>
              </a:rPr>
              <a:t>Dónde</a:t>
            </a:r>
            <a:r>
              <a:rPr lang="fr-FR" sz="8800" b="1" dirty="0" smtClean="0">
                <a:latin typeface="Chiller" pitchFamily="82" charset="0"/>
              </a:rPr>
              <a:t> se </a:t>
            </a:r>
            <a:r>
              <a:rPr lang="fr-FR" sz="8800" b="1" dirty="0" err="1" smtClean="0">
                <a:latin typeface="Chiller" pitchFamily="82" charset="0"/>
              </a:rPr>
              <a:t>puede</a:t>
            </a:r>
            <a:r>
              <a:rPr lang="fr-FR" sz="8800" b="1" dirty="0" smtClean="0">
                <a:latin typeface="Chiller" pitchFamily="82" charset="0"/>
              </a:rPr>
              <a:t> </a:t>
            </a:r>
            <a:r>
              <a:rPr lang="fr-FR" sz="8800" b="1" dirty="0" err="1" smtClean="0">
                <a:latin typeface="Chiller" pitchFamily="82" charset="0"/>
              </a:rPr>
              <a:t>comprar</a:t>
            </a:r>
            <a:r>
              <a:rPr lang="fr-FR" sz="8800" b="1" dirty="0" smtClean="0">
                <a:latin typeface="Chiller" pitchFamily="82" charset="0"/>
              </a:rPr>
              <a:t>…?</a:t>
            </a:r>
            <a:endParaRPr lang="fr-FR" sz="8800" b="1" dirty="0">
              <a:latin typeface="Chiller" pitchFamily="82" charset="0"/>
            </a:endParaRPr>
          </a:p>
        </p:txBody>
      </p:sp>
      <p:pic>
        <p:nvPicPr>
          <p:cNvPr id="11266" name="Picture 2" descr="http://img.over-blog.com/299x321/2/60/92/27/Images/shopping-logo-t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501008"/>
            <a:ext cx="2847975" cy="3057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entro comerci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394" y="0"/>
            <a:ext cx="8921212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83568" y="0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solidFill>
                  <a:srgbClr val="FF0000"/>
                </a:solidFill>
                <a:latin typeface="AR DARLING" pitchFamily="2" charset="0"/>
              </a:rPr>
              <a:t>El </a:t>
            </a:r>
            <a:r>
              <a:rPr lang="fr-FR" sz="4800" dirty="0" err="1" smtClean="0">
                <a:solidFill>
                  <a:srgbClr val="FF0000"/>
                </a:solidFill>
                <a:latin typeface="AR DARLING" pitchFamily="2" charset="0"/>
              </a:rPr>
              <a:t>centro</a:t>
            </a:r>
            <a:r>
              <a:rPr lang="fr-FR" sz="4800" dirty="0" smtClean="0">
                <a:solidFill>
                  <a:srgbClr val="FF0000"/>
                </a:solidFill>
                <a:latin typeface="AR DARLING" pitchFamily="2" charset="0"/>
              </a:rPr>
              <a:t> </a:t>
            </a:r>
            <a:r>
              <a:rPr lang="fr-FR" sz="4800" dirty="0" err="1" smtClean="0">
                <a:solidFill>
                  <a:srgbClr val="FF0000"/>
                </a:solidFill>
                <a:latin typeface="AR DARLING" pitchFamily="2" charset="0"/>
              </a:rPr>
              <a:t>comercial</a:t>
            </a:r>
            <a:endParaRPr lang="fr-FR" sz="4800" dirty="0">
              <a:solidFill>
                <a:srgbClr val="FF0000"/>
              </a:solidFill>
              <a:latin typeface="AR DARLING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Aline\Desktop\4.jpg"/>
          <p:cNvPicPr>
            <a:picLocks noChangeAspect="1" noChangeArrowheads="1"/>
          </p:cNvPicPr>
          <p:nvPr/>
        </p:nvPicPr>
        <p:blipFill>
          <a:blip r:embed="rId2" cstate="print"/>
          <a:srcRect t="8064" b="-791"/>
          <a:stretch>
            <a:fillRect/>
          </a:stretch>
        </p:blipFill>
        <p:spPr bwMode="auto">
          <a:xfrm>
            <a:off x="1475656" y="332656"/>
            <a:ext cx="5976664" cy="6309320"/>
          </a:xfrm>
          <a:prstGeom prst="rect">
            <a:avLst/>
          </a:prstGeom>
          <a:noFill/>
        </p:spPr>
      </p:pic>
      <p:pic>
        <p:nvPicPr>
          <p:cNvPr id="4" name="Image 3" descr="big_medicament___483____phototeq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391999"/>
            <a:ext cx="1080119" cy="1122476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>
            <a:off x="1187624" y="1124744"/>
            <a:ext cx="1512168" cy="43204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403648" y="476672"/>
            <a:ext cx="208823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B050"/>
                </a:solidFill>
                <a:latin typeface="Cooper Black" pitchFamily="18" charset="0"/>
              </a:rPr>
              <a:t>La </a:t>
            </a:r>
            <a:r>
              <a:rPr lang="fr-FR" sz="2400" dirty="0" err="1" smtClean="0">
                <a:solidFill>
                  <a:srgbClr val="00B050"/>
                </a:solidFill>
                <a:latin typeface="Cooper Black" pitchFamily="18" charset="0"/>
              </a:rPr>
              <a:t>farmacia</a:t>
            </a:r>
            <a:endParaRPr lang="fr-FR" sz="2400" dirty="0">
              <a:solidFill>
                <a:srgbClr val="00B050"/>
              </a:solidFill>
              <a:latin typeface="Cooper Black" pitchFamily="18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971600" y="4797152"/>
            <a:ext cx="1152128" cy="7200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 descr="viande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93096"/>
            <a:ext cx="1340768" cy="1340768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0" y="5661248"/>
            <a:ext cx="233975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B050"/>
                </a:solidFill>
                <a:latin typeface="Cooper Black" pitchFamily="18" charset="0"/>
              </a:rPr>
              <a:t>La </a:t>
            </a:r>
            <a:r>
              <a:rPr lang="fr-FR" sz="2400" dirty="0" err="1" smtClean="0">
                <a:solidFill>
                  <a:srgbClr val="00B050"/>
                </a:solidFill>
                <a:latin typeface="Cooper Black" pitchFamily="18" charset="0"/>
              </a:rPr>
              <a:t>carnicería</a:t>
            </a:r>
            <a:endParaRPr lang="fr-FR" sz="2400" dirty="0">
              <a:solidFill>
                <a:srgbClr val="00B050"/>
              </a:solidFill>
              <a:latin typeface="Cooper Black" pitchFamily="18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5364088" y="980728"/>
            <a:ext cx="2304256" cy="5760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mage-livre-dm14982.jpg"/>
          <p:cNvPicPr>
            <a:picLocks noChangeAspect="1"/>
          </p:cNvPicPr>
          <p:nvPr/>
        </p:nvPicPr>
        <p:blipFill>
          <a:blip r:embed="rId5" cstate="print"/>
          <a:srcRect t="13251" b="14300"/>
          <a:stretch>
            <a:fillRect/>
          </a:stretch>
        </p:blipFill>
        <p:spPr>
          <a:xfrm>
            <a:off x="7596336" y="404664"/>
            <a:ext cx="964758" cy="1008112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5868144" y="188640"/>
            <a:ext cx="194421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B050"/>
                </a:solidFill>
                <a:latin typeface="Cooper Black" pitchFamily="18" charset="0"/>
              </a:rPr>
              <a:t>La </a:t>
            </a:r>
            <a:r>
              <a:rPr lang="fr-FR" sz="2400" dirty="0" err="1" smtClean="0">
                <a:solidFill>
                  <a:srgbClr val="00B050"/>
                </a:solidFill>
                <a:latin typeface="Cooper Black" pitchFamily="18" charset="0"/>
              </a:rPr>
              <a:t>librería</a:t>
            </a:r>
            <a:endParaRPr lang="fr-FR" sz="2400" dirty="0">
              <a:solidFill>
                <a:srgbClr val="00B050"/>
              </a:solidFill>
              <a:latin typeface="Cooper Black" pitchFamily="18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flipH="1" flipV="1">
            <a:off x="7236296" y="2204864"/>
            <a:ext cx="936104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24" descr="b79dmcl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52321" y="2835906"/>
            <a:ext cx="1440160" cy="1270729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6623720" y="4149080"/>
            <a:ext cx="252028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B050"/>
                </a:solidFill>
                <a:latin typeface="Cooper Black" pitchFamily="18" charset="0"/>
              </a:rPr>
              <a:t>La </a:t>
            </a:r>
            <a:r>
              <a:rPr lang="fr-FR" sz="2400" dirty="0" err="1" smtClean="0">
                <a:solidFill>
                  <a:srgbClr val="00B050"/>
                </a:solidFill>
                <a:latin typeface="Cooper Black" pitchFamily="18" charset="0"/>
              </a:rPr>
              <a:t>peluquería</a:t>
            </a:r>
            <a:endParaRPr lang="fr-FR" sz="2400" dirty="0">
              <a:solidFill>
                <a:srgbClr val="00B050"/>
              </a:solidFill>
              <a:latin typeface="Cooper Black" pitchFamily="18" charset="0"/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 flipV="1">
            <a:off x="3203848" y="4581128"/>
            <a:ext cx="432048" cy="129614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 descr="xft9j51h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39752" y="5589240"/>
            <a:ext cx="1008112" cy="1001207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3347864" y="6093296"/>
            <a:ext cx="201622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B050"/>
                </a:solidFill>
                <a:latin typeface="Cooper Black" pitchFamily="18" charset="0"/>
              </a:rPr>
              <a:t>La </a:t>
            </a:r>
            <a:r>
              <a:rPr lang="fr-FR" sz="2400" dirty="0" err="1" smtClean="0">
                <a:solidFill>
                  <a:srgbClr val="00B050"/>
                </a:solidFill>
                <a:latin typeface="Cooper Black" pitchFamily="18" charset="0"/>
              </a:rPr>
              <a:t>frutería</a:t>
            </a:r>
            <a:endParaRPr lang="fr-FR" sz="2400" dirty="0">
              <a:solidFill>
                <a:srgbClr val="00B050"/>
              </a:solidFill>
              <a:latin typeface="Cooper Black" pitchFamily="18" charset="0"/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>
            <a:off x="1187624" y="2348880"/>
            <a:ext cx="18002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 35" descr="9ce058af63ed7768b84fd50b415d332a_13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1628800"/>
            <a:ext cx="720080" cy="672075"/>
          </a:xfrm>
          <a:prstGeom prst="rect">
            <a:avLst/>
          </a:prstGeom>
        </p:spPr>
      </p:pic>
      <p:pic>
        <p:nvPicPr>
          <p:cNvPr id="37" name="Image 36" descr="cupcake.jpg"/>
          <p:cNvPicPr>
            <a:picLocks noChangeAspect="1"/>
          </p:cNvPicPr>
          <p:nvPr/>
        </p:nvPicPr>
        <p:blipFill>
          <a:blip r:embed="rId9" cstate="print"/>
          <a:srcRect l="12645" t="14001" r="14424" b="6001"/>
          <a:stretch>
            <a:fillRect/>
          </a:stretch>
        </p:blipFill>
        <p:spPr>
          <a:xfrm>
            <a:off x="971600" y="1700808"/>
            <a:ext cx="590465" cy="864095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0" y="2708920"/>
            <a:ext cx="241176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B050"/>
                </a:solidFill>
                <a:latin typeface="Cooper Black" pitchFamily="18" charset="0"/>
              </a:rPr>
              <a:t>La </a:t>
            </a:r>
            <a:r>
              <a:rPr lang="fr-FR" sz="2400" dirty="0" err="1" smtClean="0">
                <a:solidFill>
                  <a:srgbClr val="00B050"/>
                </a:solidFill>
                <a:latin typeface="Cooper Black" pitchFamily="18" charset="0"/>
              </a:rPr>
              <a:t>panadería</a:t>
            </a:r>
            <a:r>
              <a:rPr lang="fr-FR" sz="2400" dirty="0" smtClean="0">
                <a:solidFill>
                  <a:srgbClr val="00B050"/>
                </a:solidFill>
                <a:latin typeface="Cooper Black" pitchFamily="18" charset="0"/>
              </a:rPr>
              <a:t> </a:t>
            </a:r>
          </a:p>
          <a:p>
            <a:r>
              <a:rPr lang="fr-FR" sz="2400" dirty="0" smtClean="0">
                <a:solidFill>
                  <a:srgbClr val="00B050"/>
                </a:solidFill>
                <a:latin typeface="Cooper Black" pitchFamily="18" charset="0"/>
              </a:rPr>
              <a:t>La </a:t>
            </a:r>
            <a:r>
              <a:rPr lang="fr-FR" sz="2400" dirty="0" err="1" smtClean="0">
                <a:solidFill>
                  <a:srgbClr val="00B050"/>
                </a:solidFill>
                <a:latin typeface="Cooper Black" pitchFamily="18" charset="0"/>
              </a:rPr>
              <a:t>pastelería</a:t>
            </a:r>
            <a:endParaRPr lang="fr-FR" sz="2400" dirty="0">
              <a:solidFill>
                <a:srgbClr val="00B050"/>
              </a:solidFill>
              <a:latin typeface="Cooper Black" pitchFamily="18" charset="0"/>
            </a:endParaRPr>
          </a:p>
        </p:txBody>
      </p:sp>
      <p:cxnSp>
        <p:nvCxnSpPr>
          <p:cNvPr id="39" name="Connecteur droit avec flèche 38"/>
          <p:cNvCxnSpPr/>
          <p:nvPr/>
        </p:nvCxnSpPr>
        <p:spPr>
          <a:xfrm flipH="1">
            <a:off x="6444208" y="1700808"/>
            <a:ext cx="1728192" cy="43204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Image 43" descr="reloj-para-hombres-dibujos-para-colorear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72400" y="1412776"/>
            <a:ext cx="705616" cy="974010"/>
          </a:xfrm>
          <a:prstGeom prst="rect">
            <a:avLst/>
          </a:prstGeom>
        </p:spPr>
      </p:pic>
      <p:sp>
        <p:nvSpPr>
          <p:cNvPr id="45" name="ZoneTexte 44"/>
          <p:cNvSpPr txBox="1"/>
          <p:nvPr/>
        </p:nvSpPr>
        <p:spPr>
          <a:xfrm>
            <a:off x="7236296" y="2348880"/>
            <a:ext cx="19077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B050"/>
                </a:solidFill>
                <a:latin typeface="Cooper Black" pitchFamily="18" charset="0"/>
              </a:rPr>
              <a:t>La </a:t>
            </a:r>
            <a:r>
              <a:rPr lang="fr-FR" sz="2400" dirty="0" err="1" smtClean="0">
                <a:solidFill>
                  <a:srgbClr val="00B050"/>
                </a:solidFill>
                <a:latin typeface="Cooper Black" pitchFamily="18" charset="0"/>
              </a:rPr>
              <a:t>joyería</a:t>
            </a:r>
            <a:endParaRPr lang="fr-FR" sz="2000" dirty="0">
              <a:solidFill>
                <a:srgbClr val="00B050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85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85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85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385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38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38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85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385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385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385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85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385" decel="100000"/>
                                        <p:tgtEl>
                                          <p:spTgt spid="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385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385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85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385" decel="100000"/>
                                        <p:tgtEl>
                                          <p:spTgt spid="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385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385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385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385" decel="100000"/>
                                        <p:tgtEl>
                                          <p:spTgt spid="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1" dur="385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3" dur="385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385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385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9" dur="385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1" dur="385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7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8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9" grpId="0" animBg="1"/>
      <p:bldP spid="26" grpId="0" animBg="1"/>
      <p:bldP spid="33" grpId="0" animBg="1"/>
      <p:bldP spid="38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5166" y="0"/>
            <a:ext cx="4313667" cy="6858000"/>
          </a:xfrm>
          <a:prstGeom prst="rect">
            <a:avLst/>
          </a:prstGeom>
          <a:noFill/>
        </p:spPr>
      </p:pic>
      <p:pic>
        <p:nvPicPr>
          <p:cNvPr id="5" name="Image 4" descr="bols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88640"/>
            <a:ext cx="1368152" cy="1421457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 flipV="1">
            <a:off x="1907704" y="1124744"/>
            <a:ext cx="1080120" cy="7200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 descr="chaussure-1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3284984"/>
            <a:ext cx="1395610" cy="1146153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 flipH="1" flipV="1">
            <a:off x="5940152" y="3861048"/>
            <a:ext cx="1368152" cy="21602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cocktail_molotov_by_zetrystan-d31a5f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5229200"/>
            <a:ext cx="1180577" cy="1389146"/>
          </a:xfrm>
          <a:prstGeom prst="rect">
            <a:avLst/>
          </a:prstGeom>
        </p:spPr>
      </p:pic>
      <p:cxnSp>
        <p:nvCxnSpPr>
          <p:cNvPr id="13" name="Connecteur droit avec flèche 12"/>
          <p:cNvCxnSpPr/>
          <p:nvPr/>
        </p:nvCxnSpPr>
        <p:spPr>
          <a:xfrm flipV="1">
            <a:off x="1331640" y="6093296"/>
            <a:ext cx="1944216" cy="14401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coloriage-assiette-couvert.jpg"/>
          <p:cNvPicPr>
            <a:picLocks noChangeAspect="1"/>
          </p:cNvPicPr>
          <p:nvPr/>
        </p:nvPicPr>
        <p:blipFill>
          <a:blip r:embed="rId6" cstate="print"/>
          <a:srcRect t="16703" b="19728"/>
          <a:stretch>
            <a:fillRect/>
          </a:stretch>
        </p:blipFill>
        <p:spPr>
          <a:xfrm>
            <a:off x="7020272" y="5301208"/>
            <a:ext cx="1772816" cy="1126962"/>
          </a:xfrm>
          <a:prstGeom prst="rect">
            <a:avLst/>
          </a:prstGeom>
        </p:spPr>
      </p:pic>
      <p:cxnSp>
        <p:nvCxnSpPr>
          <p:cNvPr id="16" name="Connecteur droit avec flèche 15"/>
          <p:cNvCxnSpPr/>
          <p:nvPr/>
        </p:nvCxnSpPr>
        <p:spPr>
          <a:xfrm flipH="1">
            <a:off x="5364088" y="5805264"/>
            <a:ext cx="1944216" cy="21602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dibujosderopaparaimprimir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1700808"/>
            <a:ext cx="1477144" cy="1818023"/>
          </a:xfrm>
          <a:prstGeom prst="rect">
            <a:avLst/>
          </a:prstGeom>
        </p:spPr>
      </p:pic>
      <p:cxnSp>
        <p:nvCxnSpPr>
          <p:cNvPr id="19" name="Connecteur droit avec flèche 18"/>
          <p:cNvCxnSpPr/>
          <p:nvPr/>
        </p:nvCxnSpPr>
        <p:spPr>
          <a:xfrm>
            <a:off x="1475656" y="2348880"/>
            <a:ext cx="266429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 descr="ordinateur-dessin-300x252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20272" y="548680"/>
            <a:ext cx="1872208" cy="1572655"/>
          </a:xfrm>
          <a:prstGeom prst="rect">
            <a:avLst/>
          </a:prstGeom>
        </p:spPr>
      </p:pic>
      <p:cxnSp>
        <p:nvCxnSpPr>
          <p:cNvPr id="23" name="Connecteur droit avec flèche 22"/>
          <p:cNvCxnSpPr/>
          <p:nvPr/>
        </p:nvCxnSpPr>
        <p:spPr>
          <a:xfrm flipH="1">
            <a:off x="5148064" y="1988840"/>
            <a:ext cx="2520280" cy="2880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1619672" y="188640"/>
            <a:ext cx="216024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B050"/>
                </a:solidFill>
                <a:latin typeface="Cooper Black" pitchFamily="18" charset="0"/>
              </a:rPr>
              <a:t>La </a:t>
            </a:r>
            <a:r>
              <a:rPr lang="fr-FR" sz="2400" dirty="0" err="1" smtClean="0">
                <a:solidFill>
                  <a:srgbClr val="00B050"/>
                </a:solidFill>
                <a:latin typeface="Cooper Black" pitchFamily="18" charset="0"/>
              </a:rPr>
              <a:t>peletería</a:t>
            </a:r>
            <a:endParaRPr lang="fr-FR" sz="2400" dirty="0">
              <a:solidFill>
                <a:srgbClr val="00B050"/>
              </a:solidFill>
              <a:latin typeface="Cooper Black" pitchFamily="18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39552" y="3140968"/>
            <a:ext cx="288032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B050"/>
                </a:solidFill>
                <a:latin typeface="Cooper Black" pitchFamily="18" charset="0"/>
              </a:rPr>
              <a:t>La </a:t>
            </a:r>
            <a:r>
              <a:rPr lang="fr-FR" sz="2400" dirty="0" err="1" smtClean="0">
                <a:solidFill>
                  <a:srgbClr val="00B050"/>
                </a:solidFill>
                <a:latin typeface="Cooper Black" pitchFamily="18" charset="0"/>
              </a:rPr>
              <a:t>tienda</a:t>
            </a:r>
            <a:r>
              <a:rPr lang="fr-FR" sz="2400" dirty="0" smtClean="0">
                <a:solidFill>
                  <a:srgbClr val="00B050"/>
                </a:solidFill>
                <a:latin typeface="Cooper Black" pitchFamily="18" charset="0"/>
              </a:rPr>
              <a:t> de </a:t>
            </a:r>
            <a:r>
              <a:rPr lang="fr-FR" sz="2400" dirty="0" err="1" smtClean="0">
                <a:solidFill>
                  <a:srgbClr val="00B050"/>
                </a:solidFill>
                <a:latin typeface="Cooper Black" pitchFamily="18" charset="0"/>
              </a:rPr>
              <a:t>ropa</a:t>
            </a:r>
            <a:endParaRPr lang="fr-FR" sz="2400" dirty="0">
              <a:solidFill>
                <a:srgbClr val="00B050"/>
              </a:solidFill>
              <a:latin typeface="Cooper Black" pitchFamily="18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427984" y="1340768"/>
            <a:ext cx="266429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B050"/>
                </a:solidFill>
                <a:latin typeface="Cooper Black" pitchFamily="18" charset="0"/>
              </a:rPr>
              <a:t>La </a:t>
            </a:r>
            <a:r>
              <a:rPr lang="fr-FR" sz="2400" dirty="0" err="1" smtClean="0">
                <a:solidFill>
                  <a:srgbClr val="00B050"/>
                </a:solidFill>
                <a:latin typeface="Cooper Black" pitchFamily="18" charset="0"/>
              </a:rPr>
              <a:t>informática</a:t>
            </a:r>
            <a:endParaRPr lang="fr-FR" sz="2400" dirty="0">
              <a:solidFill>
                <a:srgbClr val="00B050"/>
              </a:solidFill>
              <a:latin typeface="Cooper Black" pitchFamily="18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372200" y="2708920"/>
            <a:ext cx="237626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B050"/>
                </a:solidFill>
                <a:latin typeface="Cooper Black" pitchFamily="18" charset="0"/>
              </a:rPr>
              <a:t>La </a:t>
            </a:r>
            <a:r>
              <a:rPr lang="fr-FR" sz="2400" dirty="0" err="1" smtClean="0">
                <a:solidFill>
                  <a:srgbClr val="00B050"/>
                </a:solidFill>
                <a:latin typeface="Cooper Black" pitchFamily="18" charset="0"/>
              </a:rPr>
              <a:t>zapatería</a:t>
            </a:r>
            <a:endParaRPr lang="fr-FR" sz="3200" dirty="0">
              <a:solidFill>
                <a:srgbClr val="00B050"/>
              </a:solidFill>
              <a:latin typeface="Cooper Black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940152" y="4941168"/>
            <a:ext cx="259228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B050"/>
                </a:solidFill>
                <a:latin typeface="Cooper Black" pitchFamily="18" charset="0"/>
              </a:rPr>
              <a:t>El </a:t>
            </a:r>
            <a:r>
              <a:rPr lang="fr-FR" sz="2400" dirty="0" err="1" smtClean="0">
                <a:solidFill>
                  <a:srgbClr val="00B050"/>
                </a:solidFill>
                <a:latin typeface="Cooper Black" pitchFamily="18" charset="0"/>
              </a:rPr>
              <a:t>restaurante</a:t>
            </a:r>
            <a:endParaRPr lang="fr-FR" sz="2400" dirty="0">
              <a:solidFill>
                <a:srgbClr val="00B050"/>
              </a:solidFill>
              <a:latin typeface="Cooper Black" pitchFamily="18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187625" y="5517232"/>
            <a:ext cx="122413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B050"/>
                </a:solidFill>
                <a:latin typeface="Cooper Black" pitchFamily="18" charset="0"/>
              </a:rPr>
              <a:t>El </a:t>
            </a:r>
            <a:r>
              <a:rPr lang="fr-FR" sz="2400" dirty="0" smtClean="0">
                <a:solidFill>
                  <a:srgbClr val="00B050"/>
                </a:solidFill>
                <a:latin typeface="Cooper Black" pitchFamily="18" charset="0"/>
              </a:rPr>
              <a:t>bar</a:t>
            </a:r>
            <a:endParaRPr lang="fr-FR" sz="2400" dirty="0">
              <a:solidFill>
                <a:srgbClr val="00B050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8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38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85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385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38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38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85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385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38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38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85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385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38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38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entro comercial Do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8099724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83568" y="0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solidFill>
                  <a:srgbClr val="FF0000"/>
                </a:solidFill>
                <a:latin typeface="AR DARLING" pitchFamily="2" charset="0"/>
              </a:rPr>
              <a:t>El </a:t>
            </a:r>
            <a:r>
              <a:rPr lang="fr-FR" sz="4800" dirty="0" err="1" smtClean="0">
                <a:solidFill>
                  <a:srgbClr val="FF0000"/>
                </a:solidFill>
                <a:latin typeface="AR DARLING" pitchFamily="2" charset="0"/>
              </a:rPr>
              <a:t>centro</a:t>
            </a:r>
            <a:r>
              <a:rPr lang="fr-FR" sz="4800" dirty="0" smtClean="0">
                <a:solidFill>
                  <a:srgbClr val="FF0000"/>
                </a:solidFill>
                <a:latin typeface="AR DARLING" pitchFamily="2" charset="0"/>
              </a:rPr>
              <a:t> </a:t>
            </a:r>
            <a:r>
              <a:rPr lang="fr-FR" sz="4800" dirty="0" err="1" smtClean="0">
                <a:solidFill>
                  <a:srgbClr val="FF0000"/>
                </a:solidFill>
                <a:latin typeface="AR DARLING" pitchFamily="2" charset="0"/>
              </a:rPr>
              <a:t>comercial</a:t>
            </a:r>
            <a:endParaRPr lang="fr-FR" sz="4800" dirty="0">
              <a:solidFill>
                <a:srgbClr val="FF0000"/>
              </a:solidFill>
              <a:latin typeface="AR DARLING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Affichage à l'écran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Diapositive 1</vt:lpstr>
      <vt:lpstr>Diapositive 2</vt:lpstr>
      <vt:lpstr>Diapositive 3</vt:lpstr>
      <vt:lpstr>Diapositive 4</vt:lpstr>
      <vt:lpstr>Diapositive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Aline</dc:creator>
  <cp:lastModifiedBy>Aline</cp:lastModifiedBy>
  <cp:revision>13</cp:revision>
  <dcterms:created xsi:type="dcterms:W3CDTF">2012-11-08T15:18:43Z</dcterms:created>
  <dcterms:modified xsi:type="dcterms:W3CDTF">2012-11-08T16:08:05Z</dcterms:modified>
</cp:coreProperties>
</file>