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empus Sans ITC" panose="04020404030D07020202" pitchFamily="82" charset="0"/>
      <p:regular r:id="rId10"/>
    </p:embeddedFont>
    <p:embeddedFont>
      <p:font typeface="Harrington" panose="04040505050A02020702" pitchFamily="82" charset="0"/>
      <p:regular r:id="rId11"/>
    </p:embeddedFont>
    <p:embeddedFont>
      <p:font typeface="AR CENA" panose="020000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33CC"/>
    <a:srgbClr val="FF3300"/>
    <a:srgbClr val="CCCCFF"/>
    <a:srgbClr val="CCCC00"/>
    <a:srgbClr val="CC9900"/>
    <a:srgbClr val="FF9933"/>
    <a:srgbClr val="66FFCC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Charlette" userId="352f593ca409fe17" providerId="LiveId" clId="{79B35132-21D9-43EC-9A64-F4BF031A4583}"/>
    <pc:docChg chg="custSel addSld delSld modSld">
      <pc:chgData name="Aline Charlette" userId="352f593ca409fe17" providerId="LiveId" clId="{79B35132-21D9-43EC-9A64-F4BF031A4583}" dt="2018-01-24T17:51:52.947" v="490" actId="1440"/>
      <pc:docMkLst>
        <pc:docMk/>
      </pc:docMkLst>
      <pc:sldChg chg="addSp delSp modSp add modAnim">
        <pc:chgData name="Aline Charlette" userId="352f593ca409fe17" providerId="LiveId" clId="{79B35132-21D9-43EC-9A64-F4BF031A4583}" dt="2018-01-24T17:34:35.110" v="309" actId="478"/>
        <pc:sldMkLst>
          <pc:docMk/>
          <pc:sldMk cId="994231952" sldId="256"/>
        </pc:sldMkLst>
        <pc:spChg chg="add mod">
          <ac:chgData name="Aline Charlette" userId="352f593ca409fe17" providerId="LiveId" clId="{79B35132-21D9-43EC-9A64-F4BF031A4583}" dt="2018-01-24T17:27:52.089" v="182" actId="1076"/>
          <ac:spMkLst>
            <pc:docMk/>
            <pc:sldMk cId="994231952" sldId="256"/>
            <ac:spMk id="9" creationId="{3684EFF8-0122-4645-A9CC-A1C5D3959460}"/>
          </ac:spMkLst>
        </pc:spChg>
        <pc:spChg chg="add mod">
          <ac:chgData name="Aline Charlette" userId="352f593ca409fe17" providerId="LiveId" clId="{79B35132-21D9-43EC-9A64-F4BF031A4583}" dt="2018-01-24T17:31:07.348" v="288" actId="1076"/>
          <ac:spMkLst>
            <pc:docMk/>
            <pc:sldMk cId="994231952" sldId="256"/>
            <ac:spMk id="11" creationId="{DE502154-904D-4F8E-AE5A-CD8769C3C513}"/>
          </ac:spMkLst>
        </pc:spChg>
        <pc:spChg chg="add mod ord">
          <ac:chgData name="Aline Charlette" userId="352f593ca409fe17" providerId="LiveId" clId="{79B35132-21D9-43EC-9A64-F4BF031A4583}" dt="2018-01-24T17:31:35.403" v="295" actId="1076"/>
          <ac:spMkLst>
            <pc:docMk/>
            <pc:sldMk cId="994231952" sldId="256"/>
            <ac:spMk id="12" creationId="{A188E689-ACFC-46AF-8FEA-0C5CB3E8E466}"/>
          </ac:spMkLst>
        </pc:spChg>
        <pc:spChg chg="add mod">
          <ac:chgData name="Aline Charlette" userId="352f593ca409fe17" providerId="LiveId" clId="{79B35132-21D9-43EC-9A64-F4BF031A4583}" dt="2018-01-24T17:32:05.622" v="302" actId="1076"/>
          <ac:spMkLst>
            <pc:docMk/>
            <pc:sldMk cId="994231952" sldId="256"/>
            <ac:spMk id="15" creationId="{674FD264-D2AD-488E-A755-51721F2D7F5F}"/>
          </ac:spMkLst>
        </pc:spChg>
        <pc:picChg chg="add mod">
          <ac:chgData name="Aline Charlette" userId="352f593ca409fe17" providerId="LiveId" clId="{79B35132-21D9-43EC-9A64-F4BF031A4583}" dt="2018-01-24T17:12:49.205" v="10" actId="1076"/>
          <ac:picMkLst>
            <pc:docMk/>
            <pc:sldMk cId="994231952" sldId="256"/>
            <ac:picMk id="2" creationId="{6ED6998D-EBFC-4ED0-8EC8-8333A5BCDCFB}"/>
          </ac:picMkLst>
        </pc:picChg>
        <pc:picChg chg="add mod">
          <ac:chgData name="Aline Charlette" userId="352f593ca409fe17" providerId="LiveId" clId="{79B35132-21D9-43EC-9A64-F4BF031A4583}" dt="2018-01-24T17:19:21.054" v="151" actId="1440"/>
          <ac:picMkLst>
            <pc:docMk/>
            <pc:sldMk cId="994231952" sldId="256"/>
            <ac:picMk id="4" creationId="{74C830D4-820B-403B-B758-FA07FA41FF07}"/>
          </ac:picMkLst>
        </pc:picChg>
        <pc:picChg chg="add mod">
          <ac:chgData name="Aline Charlette" userId="352f593ca409fe17" providerId="LiveId" clId="{79B35132-21D9-43EC-9A64-F4BF031A4583}" dt="2018-01-24T17:19:10.226" v="150"/>
          <ac:picMkLst>
            <pc:docMk/>
            <pc:sldMk cId="994231952" sldId="256"/>
            <ac:picMk id="6" creationId="{2E674C12-6799-46C5-A3FE-8B15F29B66CE}"/>
          </ac:picMkLst>
        </pc:picChg>
        <pc:picChg chg="add mod">
          <ac:chgData name="Aline Charlette" userId="352f593ca409fe17" providerId="LiveId" clId="{79B35132-21D9-43EC-9A64-F4BF031A4583}" dt="2018-01-24T17:26:47.268" v="155" actId="14100"/>
          <ac:picMkLst>
            <pc:docMk/>
            <pc:sldMk cId="994231952" sldId="256"/>
            <ac:picMk id="8" creationId="{683A50DA-F065-4DEC-A794-44A876CF94FD}"/>
          </ac:picMkLst>
        </pc:picChg>
        <pc:picChg chg="add mod">
          <ac:chgData name="Aline Charlette" userId="352f593ca409fe17" providerId="LiveId" clId="{79B35132-21D9-43EC-9A64-F4BF031A4583}" dt="2018-01-24T17:31:04.707" v="287" actId="1076"/>
          <ac:picMkLst>
            <pc:docMk/>
            <pc:sldMk cId="994231952" sldId="256"/>
            <ac:picMk id="10" creationId="{57D60E62-680F-4113-85A2-98A91BE7D976}"/>
          </ac:picMkLst>
        </pc:picChg>
        <pc:picChg chg="add mod">
          <ac:chgData name="Aline Charlette" userId="352f593ca409fe17" providerId="LiveId" clId="{79B35132-21D9-43EC-9A64-F4BF031A4583}" dt="2018-01-24T17:31:21.192" v="290" actId="1076"/>
          <ac:picMkLst>
            <pc:docMk/>
            <pc:sldMk cId="994231952" sldId="256"/>
            <ac:picMk id="13" creationId="{CF9ECEFF-5D8B-4D56-B555-76E2AC5C717A}"/>
          </ac:picMkLst>
        </pc:picChg>
        <pc:picChg chg="add mod">
          <ac:chgData name="Aline Charlette" userId="352f593ca409fe17" providerId="LiveId" clId="{79B35132-21D9-43EC-9A64-F4BF031A4583}" dt="2018-01-24T17:32:03.606" v="301" actId="1076"/>
          <ac:picMkLst>
            <pc:docMk/>
            <pc:sldMk cId="994231952" sldId="256"/>
            <ac:picMk id="14" creationId="{7BFCF85A-F140-4F7A-8550-1368323875C0}"/>
          </ac:picMkLst>
        </pc:picChg>
        <pc:picChg chg="add mod">
          <ac:chgData name="Aline Charlette" userId="352f593ca409fe17" providerId="LiveId" clId="{79B35132-21D9-43EC-9A64-F4BF031A4583}" dt="2018-01-24T17:34:03.280" v="306" actId="1440"/>
          <ac:picMkLst>
            <pc:docMk/>
            <pc:sldMk cId="994231952" sldId="256"/>
            <ac:picMk id="17" creationId="{27F58EC2-67A5-4D94-890A-D2F5E9264FCE}"/>
          </ac:picMkLst>
        </pc:picChg>
        <pc:picChg chg="add del mod">
          <ac:chgData name="Aline Charlette" userId="352f593ca409fe17" providerId="LiveId" clId="{79B35132-21D9-43EC-9A64-F4BF031A4583}" dt="2018-01-24T17:34:35.110" v="309" actId="478"/>
          <ac:picMkLst>
            <pc:docMk/>
            <pc:sldMk cId="994231952" sldId="256"/>
            <ac:picMk id="19" creationId="{1A6164CF-16B0-4B58-9804-93A995D8E5F2}"/>
          </ac:picMkLst>
        </pc:picChg>
      </pc:sldChg>
      <pc:sldChg chg="del">
        <pc:chgData name="Aline Charlette" userId="352f593ca409fe17" providerId="LiveId" clId="{79B35132-21D9-43EC-9A64-F4BF031A4583}" dt="2018-01-24T17:08:13.141" v="0" actId="2696"/>
        <pc:sldMkLst>
          <pc:docMk/>
          <pc:sldMk cId="611139085" sldId="257"/>
        </pc:sldMkLst>
      </pc:sldChg>
      <pc:sldChg chg="addSp modSp add">
        <pc:chgData name="Aline Charlette" userId="352f593ca409fe17" providerId="LiveId" clId="{79B35132-21D9-43EC-9A64-F4BF031A4583}" dt="2018-01-24T17:34:38.204" v="311"/>
        <pc:sldMkLst>
          <pc:docMk/>
          <pc:sldMk cId="1265217762" sldId="257"/>
        </pc:sldMkLst>
        <pc:picChg chg="add mod">
          <ac:chgData name="Aline Charlette" userId="352f593ca409fe17" providerId="LiveId" clId="{79B35132-21D9-43EC-9A64-F4BF031A4583}" dt="2018-01-24T17:34:38.204" v="311"/>
          <ac:picMkLst>
            <pc:docMk/>
            <pc:sldMk cId="1265217762" sldId="257"/>
            <ac:picMk id="3" creationId="{008F5A4E-A955-41EC-9BEA-E38CB0D5940E}"/>
          </ac:picMkLst>
        </pc:picChg>
      </pc:sldChg>
      <pc:sldChg chg="addSp delSp modSp add delAnim modAnim">
        <pc:chgData name="Aline Charlette" userId="352f593ca409fe17" providerId="LiveId" clId="{79B35132-21D9-43EC-9A64-F4BF031A4583}" dt="2018-01-24T17:50:28.065" v="481"/>
        <pc:sldMkLst>
          <pc:docMk/>
          <pc:sldMk cId="608618336" sldId="258"/>
        </pc:sldMkLst>
        <pc:spChg chg="del">
          <ac:chgData name="Aline Charlette" userId="352f593ca409fe17" providerId="LiveId" clId="{79B35132-21D9-43EC-9A64-F4BF031A4583}" dt="2018-01-24T17:34:58.738" v="320" actId="478"/>
          <ac:spMkLst>
            <pc:docMk/>
            <pc:sldMk cId="608618336" sldId="258"/>
            <ac:spMk id="9" creationId="{3684EFF8-0122-4645-A9CC-A1C5D3959460}"/>
          </ac:spMkLst>
        </pc:spChg>
        <pc:spChg chg="del">
          <ac:chgData name="Aline Charlette" userId="352f593ca409fe17" providerId="LiveId" clId="{79B35132-21D9-43EC-9A64-F4BF031A4583}" dt="2018-01-24T17:34:57.428" v="318" actId="478"/>
          <ac:spMkLst>
            <pc:docMk/>
            <pc:sldMk cId="608618336" sldId="258"/>
            <ac:spMk id="11" creationId="{DE502154-904D-4F8E-AE5A-CD8769C3C513}"/>
          </ac:spMkLst>
        </pc:spChg>
        <pc:spChg chg="del">
          <ac:chgData name="Aline Charlette" userId="352f593ca409fe17" providerId="LiveId" clId="{79B35132-21D9-43EC-9A64-F4BF031A4583}" dt="2018-01-24T17:34:56.758" v="317" actId="478"/>
          <ac:spMkLst>
            <pc:docMk/>
            <pc:sldMk cId="608618336" sldId="258"/>
            <ac:spMk id="12" creationId="{A188E689-ACFC-46AF-8FEA-0C5CB3E8E466}"/>
          </ac:spMkLst>
        </pc:spChg>
        <pc:spChg chg="del">
          <ac:chgData name="Aline Charlette" userId="352f593ca409fe17" providerId="LiveId" clId="{79B35132-21D9-43EC-9A64-F4BF031A4583}" dt="2018-01-24T17:34:55.110" v="315" actId="478"/>
          <ac:spMkLst>
            <pc:docMk/>
            <pc:sldMk cId="608618336" sldId="258"/>
            <ac:spMk id="15" creationId="{674FD264-D2AD-488E-A755-51721F2D7F5F}"/>
          </ac:spMkLst>
        </pc:spChg>
        <pc:spChg chg="add mod">
          <ac:chgData name="Aline Charlette" userId="352f593ca409fe17" providerId="LiveId" clId="{79B35132-21D9-43EC-9A64-F4BF031A4583}" dt="2018-01-24T17:48:28.803" v="447" actId="20577"/>
          <ac:spMkLst>
            <pc:docMk/>
            <pc:sldMk cId="608618336" sldId="258"/>
            <ac:spMk id="18" creationId="{A512F9AC-3D28-4225-9056-5C508039A92B}"/>
          </ac:spMkLst>
        </pc:spChg>
        <pc:spChg chg="add mod">
          <ac:chgData name="Aline Charlette" userId="352f593ca409fe17" providerId="LiveId" clId="{79B35132-21D9-43EC-9A64-F4BF031A4583}" dt="2018-01-24T17:47:59.317" v="441" actId="113"/>
          <ac:spMkLst>
            <pc:docMk/>
            <pc:sldMk cId="608618336" sldId="258"/>
            <ac:spMk id="22" creationId="{5960FFEB-BF10-4955-9EB6-F46B1F996FCE}"/>
          </ac:spMkLst>
        </pc:spChg>
        <pc:spChg chg="add mod">
          <ac:chgData name="Aline Charlette" userId="352f593ca409fe17" providerId="LiveId" clId="{79B35132-21D9-43EC-9A64-F4BF031A4583}" dt="2018-01-24T17:49:28.757" v="477"/>
          <ac:spMkLst>
            <pc:docMk/>
            <pc:sldMk cId="608618336" sldId="258"/>
            <ac:spMk id="23" creationId="{62B65D26-26B2-4222-B85E-21BF786FF315}"/>
          </ac:spMkLst>
        </pc:spChg>
        <pc:picChg chg="add mod">
          <ac:chgData name="Aline Charlette" userId="352f593ca409fe17" providerId="LiveId" clId="{79B35132-21D9-43EC-9A64-F4BF031A4583}" dt="2018-01-24T17:43:35.792" v="350" actId="1440"/>
          <ac:picMkLst>
            <pc:docMk/>
            <pc:sldMk cId="608618336" sldId="258"/>
            <ac:picMk id="5" creationId="{F475FF4A-0CAC-4502-8C64-F7E99965C879}"/>
          </ac:picMkLst>
        </pc:picChg>
        <pc:picChg chg="del">
          <ac:chgData name="Aline Charlette" userId="352f593ca409fe17" providerId="LiveId" clId="{79B35132-21D9-43EC-9A64-F4BF031A4583}" dt="2018-01-24T17:34:59.410" v="321" actId="478"/>
          <ac:picMkLst>
            <pc:docMk/>
            <pc:sldMk cId="608618336" sldId="258"/>
            <ac:picMk id="8" creationId="{683A50DA-F065-4DEC-A794-44A876CF94FD}"/>
          </ac:picMkLst>
        </pc:picChg>
        <pc:picChg chg="del">
          <ac:chgData name="Aline Charlette" userId="352f593ca409fe17" providerId="LiveId" clId="{79B35132-21D9-43EC-9A64-F4BF031A4583}" dt="2018-01-24T17:34:58.051" v="319" actId="478"/>
          <ac:picMkLst>
            <pc:docMk/>
            <pc:sldMk cId="608618336" sldId="258"/>
            <ac:picMk id="10" creationId="{57D60E62-680F-4113-85A2-98A91BE7D976}"/>
          </ac:picMkLst>
        </pc:picChg>
        <pc:picChg chg="del">
          <ac:chgData name="Aline Charlette" userId="352f593ca409fe17" providerId="LiveId" clId="{79B35132-21D9-43EC-9A64-F4BF031A4583}" dt="2018-01-24T17:34:55.821" v="316" actId="478"/>
          <ac:picMkLst>
            <pc:docMk/>
            <pc:sldMk cId="608618336" sldId="258"/>
            <ac:picMk id="13" creationId="{CF9ECEFF-5D8B-4D56-B555-76E2AC5C717A}"/>
          </ac:picMkLst>
        </pc:picChg>
        <pc:picChg chg="del mod">
          <ac:chgData name="Aline Charlette" userId="352f593ca409fe17" providerId="LiveId" clId="{79B35132-21D9-43EC-9A64-F4BF031A4583}" dt="2018-01-24T17:34:53.923" v="314" actId="478"/>
          <ac:picMkLst>
            <pc:docMk/>
            <pc:sldMk cId="608618336" sldId="258"/>
            <ac:picMk id="14" creationId="{7BFCF85A-F140-4F7A-8550-1368323875C0}"/>
          </ac:picMkLst>
        </pc:picChg>
        <pc:picChg chg="add">
          <ac:chgData name="Aline Charlette" userId="352f593ca409fe17" providerId="LiveId" clId="{79B35132-21D9-43EC-9A64-F4BF031A4583}" dt="2018-01-24T17:35:47.114" v="323"/>
          <ac:picMkLst>
            <pc:docMk/>
            <pc:sldMk cId="608618336" sldId="258"/>
            <ac:picMk id="16" creationId="{CE99A381-B4FF-46C0-9299-D30A8B56AB4D}"/>
          </ac:picMkLst>
        </pc:picChg>
        <pc:picChg chg="del">
          <ac:chgData name="Aline Charlette" userId="352f593ca409fe17" providerId="LiveId" clId="{79B35132-21D9-43EC-9A64-F4BF031A4583}" dt="2018-01-24T17:35:00.816" v="322" actId="478"/>
          <ac:picMkLst>
            <pc:docMk/>
            <pc:sldMk cId="608618336" sldId="258"/>
            <ac:picMk id="17" creationId="{27F58EC2-67A5-4D94-890A-D2F5E9264FCE}"/>
          </ac:picMkLst>
        </pc:picChg>
        <pc:picChg chg="add mod">
          <ac:chgData name="Aline Charlette" userId="352f593ca409fe17" providerId="LiveId" clId="{79B35132-21D9-43EC-9A64-F4BF031A4583}" dt="2018-01-24T17:45:59.391" v="359" actId="1440"/>
          <ac:picMkLst>
            <pc:docMk/>
            <pc:sldMk cId="608618336" sldId="258"/>
            <ac:picMk id="19" creationId="{71489FAB-9C1B-4E4A-935F-F19E109636E3}"/>
          </ac:picMkLst>
        </pc:picChg>
        <pc:picChg chg="add mod">
          <ac:chgData name="Aline Charlette" userId="352f593ca409fe17" providerId="LiveId" clId="{79B35132-21D9-43EC-9A64-F4BF031A4583}" dt="2018-01-24T17:48:33.335" v="448" actId="1076"/>
          <ac:picMkLst>
            <pc:docMk/>
            <pc:sldMk cId="608618336" sldId="258"/>
            <ac:picMk id="21" creationId="{08597FA9-7D76-4093-B844-4ECA99EC339F}"/>
          </ac:picMkLst>
        </pc:picChg>
        <pc:picChg chg="add del mod">
          <ac:chgData name="Aline Charlette" userId="352f593ca409fe17" providerId="LiveId" clId="{79B35132-21D9-43EC-9A64-F4BF031A4583}" dt="2018-01-24T17:50:28.065" v="481"/>
          <ac:picMkLst>
            <pc:docMk/>
            <pc:sldMk cId="608618336" sldId="258"/>
            <ac:picMk id="25" creationId="{38B338E3-3801-44F7-A930-8A6A87F63271}"/>
          </ac:picMkLst>
        </pc:picChg>
      </pc:sldChg>
      <pc:sldChg chg="del">
        <pc:chgData name="Aline Charlette" userId="352f593ca409fe17" providerId="LiveId" clId="{79B35132-21D9-43EC-9A64-F4BF031A4583}" dt="2018-01-24T17:08:14.031" v="1" actId="2696"/>
        <pc:sldMkLst>
          <pc:docMk/>
          <pc:sldMk cId="3685428625" sldId="258"/>
        </pc:sldMkLst>
      </pc:sldChg>
      <pc:sldChg chg="addSp modSp add setBg">
        <pc:chgData name="Aline Charlette" userId="352f593ca409fe17" providerId="LiveId" clId="{79B35132-21D9-43EC-9A64-F4BF031A4583}" dt="2018-01-24T17:51:52.947" v="490" actId="1440"/>
        <pc:sldMkLst>
          <pc:docMk/>
          <pc:sldMk cId="315959583" sldId="259"/>
        </pc:sldMkLst>
        <pc:picChg chg="add mod">
          <ac:chgData name="Aline Charlette" userId="352f593ca409fe17" providerId="LiveId" clId="{79B35132-21D9-43EC-9A64-F4BF031A4583}" dt="2018-01-24T17:51:52.947" v="490" actId="1440"/>
          <ac:picMkLst>
            <pc:docMk/>
            <pc:sldMk cId="315959583" sldId="259"/>
            <ac:picMk id="3" creationId="{15407909-36AA-4AE9-BB17-A0A4E2072EF6}"/>
          </ac:picMkLst>
        </pc:picChg>
      </pc:sldChg>
      <pc:sldChg chg="del">
        <pc:chgData name="Aline Charlette" userId="352f593ca409fe17" providerId="LiveId" clId="{79B35132-21D9-43EC-9A64-F4BF031A4583}" dt="2018-01-24T17:08:14.531" v="2" actId="2696"/>
        <pc:sldMkLst>
          <pc:docMk/>
          <pc:sldMk cId="3009643792" sldId="259"/>
        </pc:sldMkLst>
      </pc:sldChg>
      <pc:sldChg chg="del">
        <pc:chgData name="Aline Charlette" userId="352f593ca409fe17" providerId="LiveId" clId="{79B35132-21D9-43EC-9A64-F4BF031A4583}" dt="2018-01-24T17:08:16.016" v="3" actId="2696"/>
        <pc:sldMkLst>
          <pc:docMk/>
          <pc:sldMk cId="301816978" sldId="260"/>
        </pc:sldMkLst>
      </pc:sldChg>
      <pc:sldChg chg="del">
        <pc:chgData name="Aline Charlette" userId="352f593ca409fe17" providerId="LiveId" clId="{79B35132-21D9-43EC-9A64-F4BF031A4583}" dt="2018-01-24T17:08:16.625" v="4" actId="2696"/>
        <pc:sldMkLst>
          <pc:docMk/>
          <pc:sldMk cId="3778863158" sldId="261"/>
        </pc:sldMkLst>
      </pc:sldChg>
      <pc:sldChg chg="del">
        <pc:chgData name="Aline Charlette" userId="352f593ca409fe17" providerId="LiveId" clId="{79B35132-21D9-43EC-9A64-F4BF031A4583}" dt="2018-01-24T17:08:16.875" v="5" actId="2696"/>
        <pc:sldMkLst>
          <pc:docMk/>
          <pc:sldMk cId="561203986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AA616-627A-4AE1-8386-93788B605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FC17B8-ED5D-4E66-BB11-4D5B676E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1D5A4A-7086-4FE8-95D5-6298C17B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B4D20E-A797-4D65-BA33-7803BD1F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121B08-FAD9-4D5C-BB6A-21C71A7D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36379634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C8BA5-E85A-4C3B-B662-D8315EB7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D6EF08-027D-47BA-9CFB-5914AC94A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2088A3-598A-48F3-9B75-19B95C74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3AB1CB-F14C-426F-B256-B1F6002D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AA39A8-AA30-498F-93EC-1E9C3FEA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40221972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4FC2BF0-4D23-4D76-B419-F938C138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F046D1-BC68-44E0-8C85-5ACCD7A61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A8681A-53D2-40CA-9E3E-53229B42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48CB4-E73D-42EA-AF69-AA13F726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6FB9CC-612E-4C57-BFB0-78338807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04594095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FF5DF-F948-42B2-BC9D-FC281506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AE06ED-69EF-4816-92A4-DC4D90C2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107016-D7C7-4836-A953-F28A247B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8EED99-9EAD-4BB7-926F-635F4BF0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5B6B0-B25D-469E-B7C5-D4146EDA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32155170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3459D-495F-4868-B89E-FE1FF086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C0843C-77A1-43C2-A818-044D0DE1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7FE9AE-879E-41EB-9B99-9E6B227F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EEEC2B-4AA2-4B9C-BA0B-98A93CE6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7BAA0-BAF2-4A79-A24F-797ED074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74127206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F1C41-0F4A-4860-8B6D-75813380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86BBD-37E3-4FA8-A326-E58430121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DA57BA-B632-4746-AA9C-6778226AB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E295D6-1401-47D3-AC71-97846E97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45B34D-2577-4241-A61A-5CB2A60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5B9DA3-F96E-4757-8EA6-628736A2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07984710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FBDA4-4C87-4318-AF90-3896170B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7B3771-93E9-4095-A0CA-98867E27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A939B0-DD5D-47E0-A53D-36B72CEBA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583B3B-7615-40D3-85BF-A456B6282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81F677-CDA1-446E-9659-39979ADB2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052FEF-76D0-40BA-937C-1DE7A4E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DF373EC-1F00-471B-A378-D21E167D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AA8B26-A9A4-4FA0-A9B2-3EDA32E5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75692910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41C32-0047-4A76-91BA-A12189DD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D8647A-CAF6-465D-88CC-BC56A5690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FEB114-5AED-4EC9-BE4D-A3B0A9C9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5F735-2C8C-4618-879B-35AAFCDE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27521253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6323CA-F1BA-4E81-8CBE-C51CF61A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A2609B-E9B3-4159-AD5A-27755694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D29393-C6E7-4E00-B606-93E9F9E5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09127987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C587C-0855-412D-A4AA-FC64F90C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0B3F84-DC9D-4CE3-A079-016EBFA2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08F49A-19D6-4E4C-AE31-3D6D98768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4B9A99-3BF1-4F25-9168-8503A4EE7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9E7331-769A-466C-88DC-0A2B468F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8DA869-6D0A-4B48-8B41-10AC6452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59002300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EA1D5-8759-4A76-97BA-4D788FA6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724E0C-D656-412C-A809-481566CB7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R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D850CC-D226-485A-ACC7-689C38931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5C904C-D3BE-428B-9CF0-EAB04698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F666B4-8549-482D-8D0E-E4092738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R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D46D1C-485D-46BE-A0E3-9A52E366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112272767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14F9AD-6950-41AF-9B18-CCFB4F2D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R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1E7F5-761C-4340-A094-5A9CAC822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3DA4BC-8A94-43FB-A7A9-675B4322A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94BE-A547-4A5C-B4C9-43EE741A0CAA}" type="datetimeFigureOut">
              <a:rPr lang="fr-RE" smtClean="0"/>
              <a:t>24/01/2018</a:t>
            </a:fld>
            <a:endParaRPr lang="fr-R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887758-3662-4DAA-B78E-1EFDB3547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R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DA114-D037-4E9A-89F8-A9F4300A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1CED-FE63-4499-BD42-BC1E44688A5E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29467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D6998D-EBFC-4ED0-8EC8-8333A5BCD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62" y="968437"/>
            <a:ext cx="8025125" cy="51540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C830D4-820B-403B-B758-FA07FA41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1" y="263753"/>
            <a:ext cx="3122223" cy="3526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674C12-6799-46C5-A3FE-8B15F29B6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34" y="3429000"/>
            <a:ext cx="2687505" cy="2972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3A50DA-F065-4DEC-A794-44A876CF9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1" y="4274176"/>
            <a:ext cx="3782152" cy="24082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84EFF8-0122-4645-A9CC-A1C5D3959460}"/>
              </a:ext>
            </a:extLst>
          </p:cNvPr>
          <p:cNvSpPr txBox="1"/>
          <p:nvPr/>
        </p:nvSpPr>
        <p:spPr>
          <a:xfrm>
            <a:off x="1289446" y="4816570"/>
            <a:ext cx="233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RE" sz="4000" b="1" dirty="0">
                <a:latin typeface="Tempus Sans ITC" panose="04020404030D07020202" pitchFamily="82" charset="0"/>
              </a:rPr>
              <a:t>¿</a:t>
            </a:r>
            <a:r>
              <a:rPr lang="fr-RE" sz="4000" b="1" dirty="0" err="1">
                <a:latin typeface="Tempus Sans ITC" panose="04020404030D07020202" pitchFamily="82" charset="0"/>
              </a:rPr>
              <a:t>Qué</a:t>
            </a:r>
            <a:r>
              <a:rPr lang="fr-RE" sz="4000" b="1" dirty="0">
                <a:latin typeface="Tempus Sans ITC" panose="04020404030D07020202" pitchFamily="82" charset="0"/>
              </a:rPr>
              <a:t> </a:t>
            </a:r>
            <a:r>
              <a:rPr lang="fr-RE" sz="4000" b="1" dirty="0" err="1">
                <a:latin typeface="Tempus Sans ITC" panose="04020404030D07020202" pitchFamily="82" charset="0"/>
              </a:rPr>
              <a:t>vemos</a:t>
            </a:r>
            <a:r>
              <a:rPr lang="fr-RE" sz="4000" b="1" dirty="0"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7D60E62-680F-4113-85A2-98A91BE7D9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1" y="4274175"/>
            <a:ext cx="3782152" cy="24082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502154-904D-4F8E-AE5A-CD8769C3C513}"/>
              </a:ext>
            </a:extLst>
          </p:cNvPr>
          <p:cNvSpPr txBox="1"/>
          <p:nvPr/>
        </p:nvSpPr>
        <p:spPr>
          <a:xfrm>
            <a:off x="1269739" y="4829313"/>
            <a:ext cx="233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RE" sz="4000" b="1" dirty="0">
                <a:latin typeface="Tempus Sans ITC" panose="04020404030D07020202" pitchFamily="82" charset="0"/>
              </a:rPr>
              <a:t>¿</a:t>
            </a:r>
            <a:r>
              <a:rPr lang="fr-RE" sz="4000" b="1" dirty="0" err="1">
                <a:latin typeface="Tempus Sans ITC" panose="04020404030D07020202" pitchFamily="82" charset="0"/>
              </a:rPr>
              <a:t>Dónde</a:t>
            </a:r>
            <a:r>
              <a:rPr lang="fr-RE" sz="4000" b="1" dirty="0">
                <a:latin typeface="Tempus Sans ITC" panose="04020404030D07020202" pitchFamily="82" charset="0"/>
              </a:rPr>
              <a:t> </a:t>
            </a:r>
            <a:r>
              <a:rPr lang="fr-RE" sz="4000" b="1" dirty="0" err="1">
                <a:latin typeface="Tempus Sans ITC" panose="04020404030D07020202" pitchFamily="82" charset="0"/>
              </a:rPr>
              <a:t>están</a:t>
            </a:r>
            <a:r>
              <a:rPr lang="fr-RE" sz="4000" b="1" dirty="0"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F9ECEFF-5D8B-4D56-B555-76E2AC5C7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4" y="4292035"/>
            <a:ext cx="3782152" cy="24082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188E689-ACFC-46AF-8FEA-0C5CB3E8E466}"/>
              </a:ext>
            </a:extLst>
          </p:cNvPr>
          <p:cNvSpPr txBox="1"/>
          <p:nvPr/>
        </p:nvSpPr>
        <p:spPr>
          <a:xfrm>
            <a:off x="1200729" y="4848732"/>
            <a:ext cx="233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RE" sz="2400" b="1" dirty="0">
                <a:latin typeface="Tempus Sans ITC" panose="04020404030D07020202" pitchFamily="82" charset="0"/>
              </a:rPr>
              <a:t>¿</a:t>
            </a:r>
            <a:r>
              <a:rPr lang="fr-RE" sz="2400" b="1" dirty="0" err="1">
                <a:latin typeface="Tempus Sans ITC" panose="04020404030D07020202" pitchFamily="82" charset="0"/>
              </a:rPr>
              <a:t>Qué</a:t>
            </a:r>
            <a:r>
              <a:rPr lang="fr-RE" sz="2400" b="1" dirty="0">
                <a:latin typeface="Tempus Sans ITC" panose="04020404030D07020202" pitchFamily="82" charset="0"/>
              </a:rPr>
              <a:t> </a:t>
            </a:r>
            <a:r>
              <a:rPr lang="fr-RE" sz="2400" b="1" dirty="0" err="1">
                <a:latin typeface="Tempus Sans ITC" panose="04020404030D07020202" pitchFamily="82" charset="0"/>
              </a:rPr>
              <a:t>podemos</a:t>
            </a:r>
            <a:r>
              <a:rPr lang="fr-RE" sz="2400" b="1" dirty="0">
                <a:latin typeface="Tempus Sans ITC" panose="04020404030D07020202" pitchFamily="82" charset="0"/>
              </a:rPr>
              <a:t> </a:t>
            </a:r>
            <a:r>
              <a:rPr lang="fr-RE" sz="2400" b="1" dirty="0" err="1">
                <a:latin typeface="Tempus Sans ITC" panose="04020404030D07020202" pitchFamily="82" charset="0"/>
              </a:rPr>
              <a:t>decir</a:t>
            </a:r>
            <a:r>
              <a:rPr lang="fr-RE" sz="2400" b="1" dirty="0">
                <a:latin typeface="Tempus Sans ITC" panose="04020404030D07020202" pitchFamily="82" charset="0"/>
              </a:rPr>
              <a:t> de </a:t>
            </a:r>
            <a:r>
              <a:rPr lang="fr-RE" sz="2400" b="1" dirty="0" err="1">
                <a:latin typeface="Tempus Sans ITC" panose="04020404030D07020202" pitchFamily="82" charset="0"/>
              </a:rPr>
              <a:t>estos</a:t>
            </a:r>
            <a:r>
              <a:rPr lang="fr-RE" sz="2400" b="1" dirty="0">
                <a:latin typeface="Tempus Sans ITC" panose="04020404030D07020202" pitchFamily="82" charset="0"/>
              </a:rPr>
              <a:t> </a:t>
            </a:r>
            <a:r>
              <a:rPr lang="fr-RE" sz="2400" b="1" dirty="0" err="1">
                <a:latin typeface="Tempus Sans ITC" panose="04020404030D07020202" pitchFamily="82" charset="0"/>
              </a:rPr>
              <a:t>personajes</a:t>
            </a:r>
            <a:r>
              <a:rPr lang="fr-RE" sz="2400" b="1" dirty="0"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BFCF85A-F140-4F7A-8550-136832387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6" y="4319833"/>
            <a:ext cx="3782152" cy="240822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74FD264-D2AD-488E-A755-51721F2D7F5F}"/>
              </a:ext>
            </a:extLst>
          </p:cNvPr>
          <p:cNvSpPr txBox="1"/>
          <p:nvPr/>
        </p:nvSpPr>
        <p:spPr>
          <a:xfrm>
            <a:off x="1250032" y="4776305"/>
            <a:ext cx="2332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RE" sz="3000" b="1" dirty="0">
                <a:latin typeface="Tempus Sans ITC" panose="04020404030D07020202" pitchFamily="82" charset="0"/>
              </a:rPr>
              <a:t>¿En </a:t>
            </a:r>
            <a:r>
              <a:rPr lang="fr-RE" sz="3000" b="1" dirty="0" err="1">
                <a:latin typeface="Tempus Sans ITC" panose="04020404030D07020202" pitchFamily="82" charset="0"/>
              </a:rPr>
              <a:t>qué</a:t>
            </a:r>
            <a:r>
              <a:rPr lang="fr-RE" sz="3000" b="1" dirty="0">
                <a:latin typeface="Tempus Sans ITC" panose="04020404030D07020202" pitchFamily="82" charset="0"/>
              </a:rPr>
              <a:t> </a:t>
            </a:r>
            <a:r>
              <a:rPr lang="fr-RE" sz="3000" b="1" dirty="0" err="1">
                <a:latin typeface="Tempus Sans ITC" panose="04020404030D07020202" pitchFamily="82" charset="0"/>
              </a:rPr>
              <a:t>época</a:t>
            </a:r>
            <a:r>
              <a:rPr lang="fr-RE" sz="3000" b="1" dirty="0">
                <a:latin typeface="Tempus Sans ITC" panose="04020404030D07020202" pitchFamily="82" charset="0"/>
              </a:rPr>
              <a:t> </a:t>
            </a:r>
            <a:r>
              <a:rPr lang="fr-RE" sz="3000" b="1" dirty="0" err="1">
                <a:latin typeface="Tempus Sans ITC" panose="04020404030D07020202" pitchFamily="82" charset="0"/>
              </a:rPr>
              <a:t>estamos</a:t>
            </a:r>
            <a:r>
              <a:rPr lang="fr-RE" sz="3000" b="1" dirty="0"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7F58EC2-67A5-4D94-890A-D2F5E9264F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51" y="1140389"/>
            <a:ext cx="5433745" cy="407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231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8F5A4E-A955-41EC-9BEA-E38CB0D59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46" y="0"/>
            <a:ext cx="9647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1776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ED6998D-EBFC-4ED0-8EC8-8333A5BCD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62" y="968437"/>
            <a:ext cx="8025125" cy="51540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C830D4-820B-403B-B758-FA07FA41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1" y="263753"/>
            <a:ext cx="3122223" cy="3526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674C12-6799-46C5-A3FE-8B15F29B6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934" y="3429000"/>
            <a:ext cx="2687505" cy="2972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E99A381-B4FF-46C0-9299-D30A8B56AB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6" y="4319833"/>
            <a:ext cx="3782152" cy="240822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512F9AC-3D28-4225-9056-5C508039A92B}"/>
              </a:ext>
            </a:extLst>
          </p:cNvPr>
          <p:cNvSpPr txBox="1"/>
          <p:nvPr/>
        </p:nvSpPr>
        <p:spPr>
          <a:xfrm>
            <a:off x="1278841" y="4873900"/>
            <a:ext cx="2332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RE" sz="3000" b="1" dirty="0">
                <a:latin typeface="Tempus Sans ITC" panose="04020404030D07020202" pitchFamily="82" charset="0"/>
              </a:rPr>
              <a:t>¿</a:t>
            </a:r>
            <a:r>
              <a:rPr lang="fr-RE" sz="3000" b="1" dirty="0" err="1">
                <a:latin typeface="Tempus Sans ITC" panose="04020404030D07020202" pitchFamily="82" charset="0"/>
              </a:rPr>
              <a:t>Qué</a:t>
            </a:r>
            <a:r>
              <a:rPr lang="fr-RE" sz="3000" b="1" dirty="0">
                <a:latin typeface="Tempus Sans ITC" panose="04020404030D07020202" pitchFamily="82" charset="0"/>
              </a:rPr>
              <a:t> </a:t>
            </a:r>
            <a:r>
              <a:rPr lang="fr-RE" sz="3000" b="1" dirty="0" err="1">
                <a:latin typeface="Tempus Sans ITC" panose="04020404030D07020202" pitchFamily="82" charset="0"/>
              </a:rPr>
              <a:t>están</a:t>
            </a:r>
            <a:r>
              <a:rPr lang="fr-RE" sz="3000" b="1" dirty="0">
                <a:latin typeface="Tempus Sans ITC" panose="04020404030D07020202" pitchFamily="82" charset="0"/>
              </a:rPr>
              <a:t> </a:t>
            </a:r>
            <a:r>
              <a:rPr lang="fr-RE" sz="3000" b="1" dirty="0" err="1">
                <a:latin typeface="Tempus Sans ITC" panose="04020404030D07020202" pitchFamily="82" charset="0"/>
              </a:rPr>
              <a:t>haciendo</a:t>
            </a:r>
            <a:r>
              <a:rPr lang="fr-RE" sz="3000" b="1" dirty="0">
                <a:latin typeface="Tempus Sans ITC" panose="04020404030D07020202" pitchFamily="82" charset="0"/>
              </a:rPr>
              <a:t> </a:t>
            </a:r>
            <a:r>
              <a:rPr lang="fr-RE" sz="3000" b="1" dirty="0" err="1">
                <a:latin typeface="Tempus Sans ITC" panose="04020404030D07020202" pitchFamily="82" charset="0"/>
              </a:rPr>
              <a:t>ahí</a:t>
            </a:r>
            <a:r>
              <a:rPr lang="fr-RE" sz="3000" b="1" dirty="0"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75FF4A-0CAC-4502-8C64-F7E99965C8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4" y="263752"/>
            <a:ext cx="3155070" cy="3563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489FAB-9C1B-4E4A-935F-F19E10963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57" y="3431267"/>
            <a:ext cx="2685456" cy="297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597FA9-7D76-4093-B844-4ECA99EC33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1" y="4620013"/>
            <a:ext cx="6389540" cy="212162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960FFEB-BF10-4955-9EB6-F46B1F996FCE}"/>
              </a:ext>
            </a:extLst>
          </p:cNvPr>
          <p:cNvSpPr txBox="1"/>
          <p:nvPr/>
        </p:nvSpPr>
        <p:spPr>
          <a:xfrm>
            <a:off x="2258562" y="5194852"/>
            <a:ext cx="3782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RE" sz="2800" b="1" dirty="0">
                <a:latin typeface="Harrington" panose="04040505050A02020702" pitchFamily="82" charset="0"/>
              </a:rPr>
              <a:t>La </a:t>
            </a:r>
            <a:r>
              <a:rPr lang="fr-RE" sz="2800" b="1" dirty="0" err="1">
                <a:latin typeface="Harrington" panose="04040505050A02020702" pitchFamily="82" charset="0"/>
              </a:rPr>
              <a:t>leyenda</a:t>
            </a:r>
            <a:r>
              <a:rPr lang="fr-RE" sz="2800" b="1" dirty="0">
                <a:latin typeface="Harrington" panose="04040505050A02020702" pitchFamily="82" charset="0"/>
              </a:rPr>
              <a:t> de la </a:t>
            </a:r>
            <a:r>
              <a:rPr lang="fr-RE" sz="2800" b="1" dirty="0" err="1">
                <a:latin typeface="Harrington" panose="04040505050A02020702" pitchFamily="82" charset="0"/>
              </a:rPr>
              <a:t>Peña</a:t>
            </a:r>
            <a:r>
              <a:rPr lang="fr-RE" sz="2800" b="1" dirty="0">
                <a:latin typeface="Harrington" panose="04040505050A02020702" pitchFamily="82" charset="0"/>
              </a:rPr>
              <a:t> de los </a:t>
            </a:r>
            <a:r>
              <a:rPr lang="fr-RE" sz="2800" b="1" dirty="0" err="1">
                <a:latin typeface="Harrington" panose="04040505050A02020702" pitchFamily="82" charset="0"/>
              </a:rPr>
              <a:t>enamorados</a:t>
            </a:r>
            <a:endParaRPr lang="fr-RE" sz="2800" b="1" dirty="0">
              <a:latin typeface="Harrington" panose="04040505050A02020702" pitchFamily="82" charset="0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2B65D26-26B2-4222-B85E-21BF786FF315}"/>
              </a:ext>
            </a:extLst>
          </p:cNvPr>
          <p:cNvSpPr/>
          <p:nvPr/>
        </p:nvSpPr>
        <p:spPr>
          <a:xfrm>
            <a:off x="6040714" y="132522"/>
            <a:ext cx="5329651" cy="1099930"/>
          </a:xfrm>
          <a:prstGeom prst="roundRect">
            <a:avLst/>
          </a:prstGeom>
          <a:solidFill>
            <a:srgbClr val="FF33CC"/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RE" sz="4000" dirty="0">
                <a:solidFill>
                  <a:schemeClr val="tx1"/>
                </a:solidFill>
                <a:latin typeface="AR CENA" panose="02000000000000000000" pitchFamily="2" charset="0"/>
              </a:rPr>
              <a:t>¿</a:t>
            </a:r>
            <a:r>
              <a:rPr lang="fr-RE" sz="4000" dirty="0" err="1">
                <a:solidFill>
                  <a:schemeClr val="tx1"/>
                </a:solidFill>
                <a:latin typeface="AR CENA" panose="02000000000000000000" pitchFamily="2" charset="0"/>
              </a:rPr>
              <a:t>Noción</a:t>
            </a:r>
            <a:r>
              <a:rPr lang="fr-RE" sz="4000" dirty="0">
                <a:solidFill>
                  <a:schemeClr val="tx1"/>
                </a:solidFill>
                <a:latin typeface="AR CENA" panose="02000000000000000000" pitchFamily="2" charset="0"/>
              </a:rPr>
              <a:t> </a:t>
            </a:r>
            <a:r>
              <a:rPr lang="fr-RE" sz="4000" dirty="0" err="1">
                <a:solidFill>
                  <a:schemeClr val="tx1"/>
                </a:solidFill>
                <a:latin typeface="AR CENA" panose="02000000000000000000" pitchFamily="2" charset="0"/>
              </a:rPr>
              <a:t>del</a:t>
            </a:r>
            <a:r>
              <a:rPr lang="fr-RE" sz="4000" dirty="0">
                <a:solidFill>
                  <a:schemeClr val="tx1"/>
                </a:solidFill>
                <a:latin typeface="AR CENA" panose="02000000000000000000" pitchFamily="2" charset="0"/>
              </a:rPr>
              <a:t> BAC?</a:t>
            </a:r>
          </a:p>
        </p:txBody>
      </p:sp>
    </p:spTree>
    <p:extLst>
      <p:ext uri="{BB962C8B-B14F-4D97-AF65-F5344CB8AC3E}">
        <p14:creationId xmlns:p14="http://schemas.microsoft.com/office/powerpoint/2010/main" val="608618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407909-36AA-4AE9-BB17-A0A4E2072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37" y="636674"/>
            <a:ext cx="8096989" cy="5485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95958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41</Words>
  <Application>Microsoft Office PowerPoint</Application>
  <PresentationFormat>Grand écran</PresentationFormat>
  <Paragraphs>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Calibri</vt:lpstr>
      <vt:lpstr>Tempus Sans ITC</vt:lpstr>
      <vt:lpstr>Arial</vt:lpstr>
      <vt:lpstr>Harrington</vt:lpstr>
      <vt:lpstr>AR CENA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 Charlette</cp:lastModifiedBy>
  <cp:revision>36</cp:revision>
  <dcterms:created xsi:type="dcterms:W3CDTF">2017-08-09T10:55:24Z</dcterms:created>
  <dcterms:modified xsi:type="dcterms:W3CDTF">2018-01-24T17:52:04Z</dcterms:modified>
</cp:coreProperties>
</file>