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AR DARLING" panose="02000000000000000000" pitchFamily="2" charset="0"/>
      <p:regular r:id="rId14"/>
    </p:embeddedFont>
    <p:embeddedFont>
      <p:font typeface="AR CENA" panose="02000000000000000000" pitchFamily="2" charset="0"/>
      <p:regular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99"/>
    <a:srgbClr val="66FFFF"/>
    <a:srgbClr val="CC9900"/>
    <a:srgbClr val="FF6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04624-860D-4EE9-87AB-49CFD6716DD6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D1E5-A81F-4AD0-863C-835805A07816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36544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2D952-1B14-4F66-8BA4-A866746EA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B13BC7-8B75-4749-9D40-82ED1E9DF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F48DF-F3DD-4135-A4BF-204B3C76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033B7-E847-4EC2-A217-AB67AD0C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2D773-7D21-4F3B-8582-1F4D710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98168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77CC3-0F33-4D5D-8DE8-0DADC1BB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52E39C-8B3B-4943-BA70-F39905927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2BBC85-C753-4509-9F4A-A768D68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2572B-58F8-4E21-A7A1-3DBC2667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13FD48-E3F7-48D0-98FE-E29D159F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242308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ADD368-67D5-45F6-B07D-23AA24BE6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A75E52-A368-4B53-AA91-AE1841AA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2A726-06BE-43AD-AA32-1084FFFF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C65EA-BF36-4A8D-B702-9A261E9F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2DEEF-1B19-4E0A-BC1F-5C38C821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87023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8709A-4F4B-45BB-B1F7-11AD96D0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E4B23-ABCE-4509-BE9D-5D7C07E5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5AE568-2079-4FF0-8842-4F4C6952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C779D-428A-4151-910E-F56DC53A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5C4C8E-7493-4A35-B030-418A93D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059212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668F6-9DF1-4286-940C-E8001963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E1BC6E-3695-4F87-9E8A-EEBD5D2D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1BC2C-DCD5-4B3C-9599-5F8DD421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6FFDD-47CB-4B74-8646-9D9ED2CF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75E50-287D-4856-95BB-AC28A4A3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909975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6800D-4633-4913-A2E2-D0393BEC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4E4E6F-0801-448A-BAF7-B04B30101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AFAD4-78C9-44ED-B5F9-03AC622B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0245E6-E6A1-4CFD-858B-642F9DDB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6B15B3-26BA-4EF5-8FAC-A08E3155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4D6018-31C4-4711-9605-C9AEFEAE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67873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A36FA-8918-4440-B6AD-E4E58D38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BE86E5-1470-4604-912D-F23ED6E7D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BCA0B-932E-4342-BE3E-EF0C9A66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8FA0B9-2549-4346-9549-E8459AD21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7092F2-584E-4C82-8411-9A4ACE168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5A15B2-E3CD-4231-BC45-CC307AD3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8AE0-9C8F-4018-A633-EB7B7DB9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EF54CE-8A69-45C9-A359-97BA7FCE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135498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D9069-6ABD-48CF-901E-485C5B1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548A2A-66FD-4A42-96FC-0D1DF4B3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330878-3895-44BD-9F67-75C5A07C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6F5DE9-49DE-4458-AD36-191474F4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223244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C69400-D591-4FCF-85C7-E5FEA590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867E7A-491E-42BF-AA16-96409D1B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78DB1-BFE5-4393-96A3-01E4391E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107760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977CB-5979-4E82-A099-451361C6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24FB9-E802-44B3-956D-499CA2E4E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80BE92-1EC1-4932-B872-C6C408860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2D376F-6123-4FFE-9E7D-B790707E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25D571-ECB3-4B61-8FA4-1A2D7A4B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51B399-7262-4528-9458-CCB2A1E6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91796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8EE94-B31C-48A3-9105-DB7F995C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505D2B-F97E-4018-AD6C-F58549247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17B65B-A30D-47E2-937C-D1D37DEB8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5A725A-D540-4F07-A3AE-1EADEE66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21D97-95C0-4D65-AC2F-14448E90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70DDFA-01D1-4D05-B636-0E1546BE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76815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64B956-C7A9-48CF-84DC-A2EBF94D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8A72F1-46CC-4F93-863C-681C231A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B3D7F-B559-4E14-A7A9-BAAC61369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FAAE-DE80-4FBB-8D9B-5309BFB7CB37}" type="datetimeFigureOut">
              <a:rPr lang="fr-RE" smtClean="0"/>
              <a:t>02/11/2017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3C422E-2E6D-4D96-BD8A-F263144CB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BD7D8-E758-4871-8D21-A224A3C0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7759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721975-E1C5-43BC-A1C1-519ACA437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2" y="389817"/>
            <a:ext cx="8004314" cy="6267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80F95D-3972-444A-AB92-431FC99A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7" y="526772"/>
            <a:ext cx="1837083" cy="183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archemin : horizontal 5">
            <a:extLst>
              <a:ext uri="{FF2B5EF4-FFF2-40B4-BE49-F238E27FC236}">
                <a16:creationId xmlns:a16="http://schemas.microsoft.com/office/drawing/2014/main" id="{8FC9F2D3-60A2-4EC9-806D-C8DF566CDB46}"/>
              </a:ext>
            </a:extLst>
          </p:cNvPr>
          <p:cNvSpPr/>
          <p:nvPr/>
        </p:nvSpPr>
        <p:spPr>
          <a:xfrm>
            <a:off x="2898914" y="2067339"/>
            <a:ext cx="6367670" cy="2191577"/>
          </a:xfrm>
          <a:prstGeom prst="horizontalScroll">
            <a:avLst/>
          </a:prstGeom>
          <a:solidFill>
            <a:srgbClr val="CC99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 DARLING" panose="02000000000000000000" pitchFamily="2" charset="0"/>
              </a:rPr>
              <a:t>El </a:t>
            </a:r>
            <a:r>
              <a:rPr lang="fr-FR" sz="4400" dirty="0" err="1">
                <a:solidFill>
                  <a:schemeClr val="tx1"/>
                </a:solidFill>
                <a:latin typeface="AR DARLING" panose="02000000000000000000" pitchFamily="2" charset="0"/>
              </a:rPr>
              <a:t>contexto</a:t>
            </a:r>
            <a:r>
              <a:rPr lang="fr-FR" sz="4400" dirty="0">
                <a:solidFill>
                  <a:schemeClr val="tx1"/>
                </a:solidFill>
                <a:latin typeface="AR DARLING" panose="02000000000000000000" pitchFamily="2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 DARLING" panose="02000000000000000000" pitchFamily="2" charset="0"/>
              </a:rPr>
              <a:t>histórico</a:t>
            </a:r>
            <a:endParaRPr lang="fr-RE" sz="4400" dirty="0">
              <a:solidFill>
                <a:schemeClr val="tx1"/>
              </a:solidFill>
              <a:latin typeface="AR DARLING" panose="02000000000000000000" pitchFamily="2" charset="0"/>
            </a:endParaRPr>
          </a:p>
        </p:txBody>
      </p:sp>
      <p:pic>
        <p:nvPicPr>
          <p:cNvPr id="7" name="Parte de guerra">
            <a:hlinkClick r:id="" action="ppaction://media"/>
            <a:extLst>
              <a:ext uri="{FF2B5EF4-FFF2-40B4-BE49-F238E27FC236}">
                <a16:creationId xmlns:a16="http://schemas.microsoft.com/office/drawing/2014/main" id="{EE24D045-4621-46F3-9A61-0F1889FDF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2670" y="2686878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B86CCF-FFCC-40DD-A2A7-3CDF16CDB61A}"/>
              </a:ext>
            </a:extLst>
          </p:cNvPr>
          <p:cNvSpPr/>
          <p:nvPr/>
        </p:nvSpPr>
        <p:spPr>
          <a:xfrm>
            <a:off x="3723861" y="4359965"/>
            <a:ext cx="4625009" cy="1576473"/>
          </a:xfrm>
          <a:prstGeom prst="rect">
            <a:avLst/>
          </a:prstGeom>
          <a:solidFill>
            <a:srgbClr val="66FF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Cuál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es la 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fecha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oída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  <a:endParaRPr lang="fr-RE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5764D-FF52-4D61-B16F-AA181B11862F}"/>
              </a:ext>
            </a:extLst>
          </p:cNvPr>
          <p:cNvSpPr/>
          <p:nvPr/>
        </p:nvSpPr>
        <p:spPr>
          <a:xfrm>
            <a:off x="3723861" y="4343024"/>
            <a:ext cx="4625009" cy="1576473"/>
          </a:xfrm>
          <a:prstGeom prst="rect">
            <a:avLst/>
          </a:prstGeom>
          <a:solidFill>
            <a:srgbClr val="66FF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Quién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habla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  <a:endParaRPr lang="fr-RE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DE132-0100-4479-B63B-E7BB7E1FE7A0}"/>
              </a:ext>
            </a:extLst>
          </p:cNvPr>
          <p:cNvSpPr/>
          <p:nvPr/>
        </p:nvSpPr>
        <p:spPr>
          <a:xfrm>
            <a:off x="3723861" y="4343023"/>
            <a:ext cx="4625009" cy="1576473"/>
          </a:xfrm>
          <a:prstGeom prst="rect">
            <a:avLst/>
          </a:prstGeom>
          <a:solidFill>
            <a:srgbClr val="66FF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Qué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anuncia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el parte? </a:t>
            </a:r>
            <a:endParaRPr lang="fr-RE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2789491-3BDE-4F24-B1B3-E08E0ABFB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84" y="104494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928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B47A0A-12C0-401F-8AB3-05AE6EA9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" y="495134"/>
            <a:ext cx="3810000" cy="5311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A72AA7-C400-4360-AFBC-5E31E1A69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18" y="495134"/>
            <a:ext cx="6566926" cy="344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18CE68-ABDE-4060-8902-ECC1AD059736}"/>
              </a:ext>
            </a:extLst>
          </p:cNvPr>
          <p:cNvSpPr/>
          <p:nvPr/>
        </p:nvSpPr>
        <p:spPr>
          <a:xfrm>
            <a:off x="5791200" y="4373217"/>
            <a:ext cx="5208105" cy="1645091"/>
          </a:xfrm>
          <a:prstGeom prst="rect">
            <a:avLst/>
          </a:prstGeom>
          <a:solidFill>
            <a:srgbClr val="99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¿A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qué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bando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hacen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referencia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estas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imágenes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fr-RE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A58EB-10D3-4D78-A1E3-6349C1208E65}"/>
              </a:ext>
            </a:extLst>
          </p:cNvPr>
          <p:cNvSpPr/>
          <p:nvPr/>
        </p:nvSpPr>
        <p:spPr>
          <a:xfrm>
            <a:off x="5791199" y="4373216"/>
            <a:ext cx="5208105" cy="1645091"/>
          </a:xfrm>
          <a:prstGeom prst="rect">
            <a:avLst/>
          </a:prstGeom>
          <a:solidFill>
            <a:srgbClr val="99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Aquel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grito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fue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pronunciado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por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una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persona al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principio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de la 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guerra</a:t>
            </a:r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fr-RE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D5FA34C-6EBF-435B-A993-D4A15520F66A}"/>
              </a:ext>
            </a:extLst>
          </p:cNvPr>
          <p:cNvSpPr/>
          <p:nvPr/>
        </p:nvSpPr>
        <p:spPr>
          <a:xfrm>
            <a:off x="9594574" y="5459896"/>
            <a:ext cx="1921565" cy="120594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¿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Sabes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quién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?</a:t>
            </a:r>
            <a:endParaRPr lang="fr-RE" sz="28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1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5A6DC9-2234-4D07-B808-AEC1A83D0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83" y="901147"/>
            <a:ext cx="9122286" cy="51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84E524-E24F-4A57-A9BA-3958E87E4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926">
            <a:off x="1099723" y="447674"/>
            <a:ext cx="2398850" cy="3476178"/>
          </a:xfrm>
          <a:prstGeom prst="rect">
            <a:avLst/>
          </a:prstGeom>
        </p:spPr>
      </p:pic>
      <p:sp>
        <p:nvSpPr>
          <p:cNvPr id="6" name="Parchemin : horizontal 5">
            <a:extLst>
              <a:ext uri="{FF2B5EF4-FFF2-40B4-BE49-F238E27FC236}">
                <a16:creationId xmlns:a16="http://schemas.microsoft.com/office/drawing/2014/main" id="{2CBD2F8B-5897-48A6-A2F2-EF10E60BD716}"/>
              </a:ext>
            </a:extLst>
          </p:cNvPr>
          <p:cNvSpPr/>
          <p:nvPr/>
        </p:nvSpPr>
        <p:spPr>
          <a:xfrm>
            <a:off x="3127515" y="5539408"/>
            <a:ext cx="6228522" cy="980661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AR CENA" panose="02000000000000000000" pitchFamily="2" charset="0"/>
              </a:rPr>
              <a:t>La Pasionaria (</a:t>
            </a:r>
            <a:r>
              <a:rPr lang="fr-FR" sz="2400" dirty="0" err="1">
                <a:solidFill>
                  <a:schemeClr val="tx1"/>
                </a:solidFill>
                <a:latin typeface="AR CENA" panose="02000000000000000000" pitchFamily="2" charset="0"/>
              </a:rPr>
              <a:t>murió</a:t>
            </a:r>
            <a:r>
              <a:rPr lang="fr-FR" sz="2400" dirty="0">
                <a:solidFill>
                  <a:schemeClr val="tx1"/>
                </a:solidFill>
                <a:latin typeface="AR CENA" panose="02000000000000000000" pitchFamily="2" charset="0"/>
              </a:rPr>
              <a:t> el 12 de </a:t>
            </a:r>
            <a:r>
              <a:rPr lang="fr-FR" sz="2400" dirty="0" err="1">
                <a:solidFill>
                  <a:schemeClr val="tx1"/>
                </a:solidFill>
                <a:latin typeface="AR CENA" panose="02000000000000000000" pitchFamily="2" charset="0"/>
              </a:rPr>
              <a:t>noviembre</a:t>
            </a:r>
            <a:r>
              <a:rPr lang="fr-FR" sz="2400" dirty="0">
                <a:solidFill>
                  <a:schemeClr val="tx1"/>
                </a:solidFill>
                <a:latin typeface="AR CENA" panose="02000000000000000000" pitchFamily="2" charset="0"/>
              </a:rPr>
              <a:t> de 1989)</a:t>
            </a:r>
            <a:endParaRPr lang="fr-RE" sz="24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7" name="La Pasionaria 1895 1989">
            <a:hlinkClick r:id="" action="ppaction://media"/>
            <a:extLst>
              <a:ext uri="{FF2B5EF4-FFF2-40B4-BE49-F238E27FC236}">
                <a16:creationId xmlns:a16="http://schemas.microsoft.com/office/drawing/2014/main" id="{E679867D-A3AB-425D-857A-1E2A9F4EA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8070" y="1070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63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58</Words>
  <Application>Microsoft Office PowerPoint</Application>
  <PresentationFormat>Grand écran</PresentationFormat>
  <Paragraphs>8</Paragraphs>
  <Slides>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Comic Sans MS</vt:lpstr>
      <vt:lpstr>AR DARLING</vt:lpstr>
      <vt:lpstr>AR CENA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27</cp:revision>
  <dcterms:created xsi:type="dcterms:W3CDTF">2017-09-16T17:08:31Z</dcterms:created>
  <dcterms:modified xsi:type="dcterms:W3CDTF">2017-11-02T16:20:05Z</dcterms:modified>
</cp:coreProperties>
</file>