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F8917B-9F68-4EA5-8F80-D2D611A9B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2FF5BC-AA78-4CE1-BE84-0E14EF187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391088-C3CC-45B2-A401-8A3296EE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2F4494-E460-4821-ADEB-60108A5C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259128-BE16-447E-9EBE-2624E907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71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44846-35A0-4338-938E-9E4ABCD7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EF0EE5-0A83-4CA9-A0A0-16084A46F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E36330-F227-443A-AB2D-27E65A8E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C18982-0BF3-4599-AC88-F6E52454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008591-BC0F-43D0-99E8-A5EC730B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565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036019B-2422-456A-8DA6-6EC6D72966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1752A6E-7D0D-48EA-90E8-13D53B4F6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4577C2-FCF0-4EAE-A27E-682FD7844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544345-22DE-4087-8ACB-9F445AD9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14CC6D-2733-4B71-8FCF-8FB797AFA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443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EC6D2-13C6-46C1-96F6-DA18B612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FF95B4-3DC9-4C7B-8A7E-38E6B1C25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2F672D-26BF-4DEB-B0E1-5C1EDA32C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10C171-9A96-4F60-9B34-53772E75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EDE08A-3F57-42D2-979A-60B83B3A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0220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DF4D31-ABC8-400C-822E-F49276A47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1B29550-D708-4C09-B864-41D52DD6F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7542B-227A-46C2-8E51-70950D0B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4DAB89-98A9-44BC-A13A-C232D85EA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86456D-12F3-4752-84E1-720CB698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47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9A1AF-A7BD-4020-956E-AF22F597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2FB3E5-D113-4FF1-AC95-68DE06E8B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F2B4066-7B4C-41C6-9AF6-8708A38FD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9A992F-3B5A-4BA8-97F5-11926082C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0C8ACF-3E59-42D7-BEE4-C77EEDC7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E048C3-53CA-4C72-B473-75DA3D78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67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C9221C-BCCD-42FE-99D9-B7DAAAB8E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281B0-467E-4A6C-B73E-ADC9673A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F388E-1E4E-45DB-8DE7-D732C2B91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D1E9F0F-7DE3-4306-A6A0-716C4FDDE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4E3C030-CC8B-4401-8FD0-72C450AC18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5FFD368-B897-4416-A85E-9FD6E69C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AA2DA43-B6EE-4A27-9673-E95A65FC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7D52FE4-5D3A-4CF5-94C3-31FCB6B37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7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318E2-0925-4327-B48F-AE838CCF8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A345329-1042-4A9F-AFFC-1EDCD360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37297C-F1E8-4C74-B12C-D4884D96A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E536D0-4548-442E-9441-A9E18C50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28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F304D1-3F06-4349-B9D6-92676CFC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72C02F3-91D8-4ACE-A0E9-A6E60EE14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46676D-DEA8-4BBE-AB28-3E5EC8090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88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CD8CD1-973E-4FF1-A6FA-9713191E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6031F7-A76E-4414-AF88-36DA355A6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D52E8D-2E54-492F-8BBD-6DFDB156B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AF9449-DEDF-46F4-9CD6-DEEE2F44C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3B399E-05BA-4EE5-8F12-2E15E7E8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59553C-C015-4019-9685-66FF919C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23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5A268C-3132-4815-B60E-6E74E23B1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567E370-BA09-47D6-ADAC-26958352C5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7CEACB-B570-4602-B50B-4D02DD4A6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4FDA5D-B0D7-4E1A-8D3D-D7B4E9B6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49FA87A-B941-4E0C-80E4-A3B091979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CE82CB-4CDD-426B-8ACF-071AC340E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15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8016E42-B6CF-4487-8B26-3835E2A0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DAA362-122D-43D2-BECE-9E6F1BA0D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422B28-29FD-4913-94E2-78F572350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EBFD9-ACD6-48D5-A422-CF4DB8CD6ABF}" type="datetimeFigureOut">
              <a:rPr lang="fr-FR" smtClean="0"/>
              <a:t>06/08/2020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CB1581-5E7F-417F-9E26-EBDDAC7EF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74A9D6-3453-42A0-AA1A-9CC56285C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8ABE-7C5B-4259-B2F1-DC1EC32441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188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extérieur, bâtiment, parc, banc&#10;&#10;Description générée automatiquement">
            <a:extLst>
              <a:ext uri="{FF2B5EF4-FFF2-40B4-BE49-F238E27FC236}">
                <a16:creationId xmlns:a16="http://schemas.microsoft.com/office/drawing/2014/main" id="{95F54954-AD74-462B-B70F-B9A07A17C6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 r="6826" b="-1"/>
          <a:stretch/>
        </p:blipFill>
        <p:spPr>
          <a:xfrm>
            <a:off x="-1" y="10"/>
            <a:ext cx="7370057" cy="6857990"/>
          </a:xfrm>
          <a:prstGeom prst="rect">
            <a:avLst/>
          </a:prstGeom>
        </p:spPr>
      </p:pic>
      <p:pic>
        <p:nvPicPr>
          <p:cNvPr id="5" name="Image 4" descr="Une image contenant bâtiment, extérieur, horloge, maison&#10;&#10;Description générée automatiquement">
            <a:extLst>
              <a:ext uri="{FF2B5EF4-FFF2-40B4-BE49-F238E27FC236}">
                <a16:creationId xmlns:a16="http://schemas.microsoft.com/office/drawing/2014/main" id="{0CB54AB3-7C4D-43B0-9305-A5D5C3AAC3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7" r="6733" b="-2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7" name="Image 6" descr="Une image contenant extérieur, bâtiment, rue, vert&#10;&#10;Description générée automatiquement">
            <a:extLst>
              <a:ext uri="{FF2B5EF4-FFF2-40B4-BE49-F238E27FC236}">
                <a16:creationId xmlns:a16="http://schemas.microsoft.com/office/drawing/2014/main" id="{B75E52C2-A56D-494E-86CA-F86BFE3565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r="4052" b="-4"/>
          <a:stretch/>
        </p:blipFill>
        <p:spPr>
          <a:xfrm>
            <a:off x="7534654" y="3511296"/>
            <a:ext cx="4657346" cy="334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8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herbe, extérieur, bâtiment, voie&#10;&#10;Description générée automatiquement">
            <a:extLst>
              <a:ext uri="{FF2B5EF4-FFF2-40B4-BE49-F238E27FC236}">
                <a16:creationId xmlns:a16="http://schemas.microsoft.com/office/drawing/2014/main" id="{6C3AA52F-69E4-48C7-922D-C0678DF337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r="11348" b="-1"/>
          <a:stretch/>
        </p:blipFill>
        <p:spPr>
          <a:xfrm>
            <a:off x="643467" y="643467"/>
            <a:ext cx="5372099" cy="5571066"/>
          </a:xfrm>
          <a:prstGeom prst="rect">
            <a:avLst/>
          </a:prstGeom>
        </p:spPr>
      </p:pic>
      <p:pic>
        <p:nvPicPr>
          <p:cNvPr id="5" name="Image 4" descr="Une image contenant extérieur, bâtiment, route, avant&#10;&#10;Description générée automatiquement">
            <a:extLst>
              <a:ext uri="{FF2B5EF4-FFF2-40B4-BE49-F238E27FC236}">
                <a16:creationId xmlns:a16="http://schemas.microsoft.com/office/drawing/2014/main" id="{341C1F13-BBE1-498C-9D9A-D2E9F7230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r="-1" b="-1"/>
          <a:stretch/>
        </p:blipFill>
        <p:spPr>
          <a:xfrm>
            <a:off x="6176432" y="643467"/>
            <a:ext cx="53721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88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bâtiment, extérieur, en bois, assis&#10;&#10;Description générée automatiquement">
            <a:extLst>
              <a:ext uri="{FF2B5EF4-FFF2-40B4-BE49-F238E27FC236}">
                <a16:creationId xmlns:a16="http://schemas.microsoft.com/office/drawing/2014/main" id="{5E511848-7668-459F-9D13-EFFD175856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2" r="3" b="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 4" descr="Une image contenant bâtiment, extérieur, trottoir, homme&#10;&#10;Description générée automatiquement">
            <a:extLst>
              <a:ext uri="{FF2B5EF4-FFF2-40B4-BE49-F238E27FC236}">
                <a16:creationId xmlns:a16="http://schemas.microsoft.com/office/drawing/2014/main" id="{47D45D3A-86C9-4A2A-9087-A43721CF9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9839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593F3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82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extérieur, girafe, montagne, herbe&#10;&#10;Description générée automatiquement">
            <a:extLst>
              <a:ext uri="{FF2B5EF4-FFF2-40B4-BE49-F238E27FC236}">
                <a16:creationId xmlns:a16="http://schemas.microsoft.com/office/drawing/2014/main" id="{CB6FBC36-129B-4513-BF09-550FA95C42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" r="-3" b="16203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7" name="Image 6" descr="Une image contenant extérieur, clôture, bâtiment, herbe&#10;&#10;Description générée automatiquement">
            <a:extLst>
              <a:ext uri="{FF2B5EF4-FFF2-40B4-BE49-F238E27FC236}">
                <a16:creationId xmlns:a16="http://schemas.microsoft.com/office/drawing/2014/main" id="{206B21AE-A563-49FE-AD42-9B499EDF6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3" r="-3" b="-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3" name="Image 2" descr="Une image contenant extérieur, debout, homme, regardant&#10;&#10;Description générée automatiquement">
            <a:extLst>
              <a:ext uri="{FF2B5EF4-FFF2-40B4-BE49-F238E27FC236}">
                <a16:creationId xmlns:a16="http://schemas.microsoft.com/office/drawing/2014/main" id="{B5EC75F5-3013-447D-AF41-B32B76CBB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6" r="6329" b="-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31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4D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 descr="Une image contenant herbe, extérieur, signe, champ&#10;&#10;Description générée automatiquement">
            <a:extLst>
              <a:ext uri="{FF2B5EF4-FFF2-40B4-BE49-F238E27FC236}">
                <a16:creationId xmlns:a16="http://schemas.microsoft.com/office/drawing/2014/main" id="{4BBF32B1-6AC4-4D4D-AA25-4F98BFF10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9" r="1" b="1611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6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bâtiment, assis, zone, magasin&#10;&#10;Description générée automatiquement">
            <a:extLst>
              <a:ext uri="{FF2B5EF4-FFF2-40B4-BE49-F238E27FC236}">
                <a16:creationId xmlns:a16="http://schemas.microsoft.com/office/drawing/2014/main" id="{AB7207AA-59A6-40B9-AF17-5B15911490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2" r="-3" b="8837"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3" name="Image 2" descr="Une image contenant bâtiment, sport, jeu, extérieur&#10;&#10;Description générée automatiquement">
            <a:extLst>
              <a:ext uri="{FF2B5EF4-FFF2-40B4-BE49-F238E27FC236}">
                <a16:creationId xmlns:a16="http://schemas.microsoft.com/office/drawing/2014/main" id="{B33088D7-6AD3-4496-AEAA-7EEDBECF7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33"/>
          <a:stretch/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 6" descr="Une image contenant bâtiment, scène, pièce, rue&#10;&#10;Description générée automatiquement">
            <a:extLst>
              <a:ext uri="{FF2B5EF4-FFF2-40B4-BE49-F238E27FC236}">
                <a16:creationId xmlns:a16="http://schemas.microsoft.com/office/drawing/2014/main" id="{F7605327-EE38-4856-A69B-3956C2BBFA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9" r="23530"/>
          <a:stretch/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1392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E55B3F-4634-4A41-B146-E6251581E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bâtiment, extérieur, pierre, rue&#10;&#10;Description générée automatiquement">
            <a:extLst>
              <a:ext uri="{FF2B5EF4-FFF2-40B4-BE49-F238E27FC236}">
                <a16:creationId xmlns:a16="http://schemas.microsoft.com/office/drawing/2014/main" id="{F0719A99-C9FB-4DF5-B8D6-5C2AD694B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r="-1" b="-1"/>
          <a:stretch/>
        </p:blipFill>
        <p:spPr>
          <a:xfrm>
            <a:off x="20" y="638177"/>
            <a:ext cx="3017500" cy="5581644"/>
          </a:xfrm>
          <a:prstGeom prst="rect">
            <a:avLst/>
          </a:prstGeom>
        </p:spPr>
      </p:pic>
      <p:pic>
        <p:nvPicPr>
          <p:cNvPr id="5" name="Image 4" descr="Une image contenant extérieur, bâtiment, route, voiture&#10;&#10;Description générée automatiquement">
            <a:extLst>
              <a:ext uri="{FF2B5EF4-FFF2-40B4-BE49-F238E27FC236}">
                <a16:creationId xmlns:a16="http://schemas.microsoft.com/office/drawing/2014/main" id="{78F4C798-CBF8-480E-9607-7CF2178BC8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8" r="11589"/>
          <a:stretch/>
        </p:blipFill>
        <p:spPr>
          <a:xfrm>
            <a:off x="3171272" y="638179"/>
            <a:ext cx="5849456" cy="5581644"/>
          </a:xfrm>
          <a:prstGeom prst="rect">
            <a:avLst/>
          </a:prstGeom>
        </p:spPr>
      </p:pic>
      <p:pic>
        <p:nvPicPr>
          <p:cNvPr id="3" name="Image 2" descr="Une image contenant signe&#10;&#10;Description générée automatiquement">
            <a:extLst>
              <a:ext uri="{FF2B5EF4-FFF2-40B4-BE49-F238E27FC236}">
                <a16:creationId xmlns:a16="http://schemas.microsoft.com/office/drawing/2014/main" id="{FC0B398C-EA01-415B-A0D8-3A011776A6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5" r="40198" b="-3"/>
          <a:stretch/>
        </p:blipFill>
        <p:spPr>
          <a:xfrm>
            <a:off x="9174480" y="638178"/>
            <a:ext cx="3017520" cy="55816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CD271E5-55BF-4266-A3A7-CFCC3051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56352"/>
            <a:ext cx="12192000" cy="501648"/>
          </a:xfrm>
          <a:prstGeom prst="rect">
            <a:avLst/>
          </a:prstGeom>
          <a:solidFill>
            <a:srgbClr val="646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528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Aline CHARLETTE</dc:creator>
  <cp:lastModifiedBy>Aline CHARLETTE</cp:lastModifiedBy>
  <cp:revision>1</cp:revision>
  <dcterms:created xsi:type="dcterms:W3CDTF">2020-08-06T01:21:30Z</dcterms:created>
  <dcterms:modified xsi:type="dcterms:W3CDTF">2020-08-06T01:21:38Z</dcterms:modified>
</cp:coreProperties>
</file>