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999FF"/>
    <a:srgbClr val="33CCCC"/>
    <a:srgbClr val="FF0000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E45B-4635-4A14-A199-82129FEA8F7D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BBB7-F095-4836-9E05-E866650FD1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99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E45B-4635-4A14-A199-82129FEA8F7D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BBB7-F095-4836-9E05-E866650FD1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82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E45B-4635-4A14-A199-82129FEA8F7D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BBB7-F095-4836-9E05-E866650FD1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78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E45B-4635-4A14-A199-82129FEA8F7D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BBB7-F095-4836-9E05-E866650FD1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38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E45B-4635-4A14-A199-82129FEA8F7D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BBB7-F095-4836-9E05-E866650FD1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09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E45B-4635-4A14-A199-82129FEA8F7D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BBB7-F095-4836-9E05-E866650FD1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24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E45B-4635-4A14-A199-82129FEA8F7D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BBB7-F095-4836-9E05-E866650FD1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01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E45B-4635-4A14-A199-82129FEA8F7D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BBB7-F095-4836-9E05-E866650FD1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74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E45B-4635-4A14-A199-82129FEA8F7D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BBB7-F095-4836-9E05-E866650FD1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66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E45B-4635-4A14-A199-82129FEA8F7D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BBB7-F095-4836-9E05-E866650FD1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21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E45B-4635-4A14-A199-82129FEA8F7D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9BBB7-F095-4836-9E05-E866650FD1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44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EE45B-4635-4A14-A199-82129FEA8F7D}" type="datetimeFigureOut">
              <a:rPr lang="fr-FR" smtClean="0"/>
              <a:t>17/01/2015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9BBB7-F095-4836-9E05-E866650FD1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12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29" y="0"/>
            <a:ext cx="5684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9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6" y="0"/>
            <a:ext cx="51435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40" y="617087"/>
            <a:ext cx="5621948" cy="587478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096440" y="0"/>
            <a:ext cx="549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Comic Sans MS" panose="030F0702030302020204" pitchFamily="66" charset="0"/>
              </a:rPr>
              <a:t>NO SE DEBE OLVIDAR</a:t>
            </a:r>
            <a:endParaRPr lang="fr-FR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0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39" y="230542"/>
            <a:ext cx="9087730" cy="6120018"/>
          </a:xfrm>
          <a:prstGeom prst="rect">
            <a:avLst/>
          </a:prstGeom>
        </p:spPr>
      </p:pic>
      <p:pic>
        <p:nvPicPr>
          <p:cNvPr id="1030" name="Picture 6" descr="http://sp6.fotolog.com/photo/22/33/51/convidaame/1263835653860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9" y="1635769"/>
            <a:ext cx="2165594" cy="20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sées 2"/>
          <p:cNvSpPr/>
          <p:nvPr/>
        </p:nvSpPr>
        <p:spPr>
          <a:xfrm>
            <a:off x="2034204" y="3487783"/>
            <a:ext cx="3791830" cy="1711235"/>
          </a:xfrm>
          <a:prstGeom prst="cloudCallout">
            <a:avLst>
              <a:gd name="adj1" fmla="val -65094"/>
              <a:gd name="adj2" fmla="val -7843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Para 2015 </a:t>
            </a:r>
            <a:r>
              <a:rPr lang="fr-FR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</a:t>
            </a:r>
            <a:r>
              <a:rPr lang="fr-F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querría</a:t>
            </a:r>
            <a:r>
              <a:rPr lang="fr-F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</a:t>
            </a:r>
            <a:endParaRPr lang="fr-F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24389" y="3931920"/>
            <a:ext cx="2340434" cy="215537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¿A </a:t>
            </a:r>
            <a:r>
              <a:rPr lang="fr-FR" sz="2400" b="1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qué</a:t>
            </a:r>
            <a:r>
              <a:rPr lang="fr-FR" sz="24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corresponden</a:t>
            </a:r>
            <a:r>
              <a:rPr lang="fr-FR" sz="24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todos</a:t>
            </a:r>
            <a:r>
              <a:rPr lang="fr-FR" sz="24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estos</a:t>
            </a:r>
            <a:r>
              <a:rPr lang="fr-FR" sz="24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verbos</a:t>
            </a:r>
            <a:r>
              <a:rPr lang="fr-FR" sz="24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?</a:t>
            </a:r>
            <a:endParaRPr lang="fr-FR" sz="24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49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6" y="365296"/>
            <a:ext cx="6570616" cy="624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21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beautyhigh.files.wordpress.com/2013/08/selena-gome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9" y="612866"/>
            <a:ext cx="2952750" cy="3743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uage 1"/>
          <p:cNvSpPr/>
          <p:nvPr/>
        </p:nvSpPr>
        <p:spPr>
          <a:xfrm>
            <a:off x="319132" y="4185917"/>
            <a:ext cx="3487784" cy="173736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084217" y="4454433"/>
            <a:ext cx="2455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… conseguir </a:t>
            </a:r>
            <a:r>
              <a:rPr lang="es-ES" b="1" dirty="0"/>
              <a:t>un equilibrio perfecto entre el trabajo y el tiempo libre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44983" y="209006"/>
            <a:ext cx="7680960" cy="100584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fr-FR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CC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Sus </a:t>
            </a:r>
            <a:r>
              <a:rPr lang="fr-FR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CC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propósitos</a:t>
            </a:r>
            <a:r>
              <a:rPr lang="fr-FR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CC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para 2015 son …</a:t>
            </a:r>
            <a:endParaRPr lang="fr-FR" sz="3600" dirty="0">
              <a:ln>
                <a:solidFill>
                  <a:sysClr val="windowText" lastClr="000000"/>
                </a:solidFill>
              </a:ln>
              <a:solidFill>
                <a:srgbClr val="00CC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 rot="20550969">
            <a:off x="221534" y="416435"/>
            <a:ext cx="2757442" cy="693420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SELENA G</a:t>
            </a:r>
            <a:r>
              <a:rPr lang="fr-FR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Ó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MEZ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http://i.forbesimg.com/media/lists/people/cristiano-ronaldo_416x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84" y="1311272"/>
            <a:ext cx="3339105" cy="3339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uage 7"/>
          <p:cNvSpPr/>
          <p:nvPr/>
        </p:nvSpPr>
        <p:spPr>
          <a:xfrm>
            <a:off x="4416515" y="4063997"/>
            <a:ext cx="3487784" cy="1737360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… </a:t>
            </a:r>
            <a:r>
              <a:rPr lang="fr-FR" sz="2400" b="1" dirty="0" err="1">
                <a:solidFill>
                  <a:schemeClr val="tx1"/>
                </a:solidFill>
              </a:rPr>
              <a:t>s</a:t>
            </a:r>
            <a:r>
              <a:rPr lang="fr-FR" sz="2400" b="1" dirty="0" err="1" smtClean="0">
                <a:solidFill>
                  <a:schemeClr val="tx1"/>
                </a:solidFill>
              </a:rPr>
              <a:t>uperar</a:t>
            </a:r>
            <a:r>
              <a:rPr lang="fr-FR" sz="2400" b="1" dirty="0" smtClean="0">
                <a:solidFill>
                  <a:schemeClr val="tx1"/>
                </a:solidFill>
              </a:rPr>
              <a:t> a </a:t>
            </a:r>
            <a:r>
              <a:rPr lang="fr-FR" sz="2400" b="1" dirty="0" err="1" smtClean="0">
                <a:solidFill>
                  <a:schemeClr val="tx1"/>
                </a:solidFill>
              </a:rPr>
              <a:t>Messi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 rot="693431">
            <a:off x="4781686" y="5323789"/>
            <a:ext cx="2757442" cy="693420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CRISTIANO RONALDO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4" name="Picture 6" descr="http://media1.santabanta.com/full1/Music%20Bands/One%20Direction/one-direction-24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157" y="1676540"/>
            <a:ext cx="3572868" cy="2679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uage 10"/>
          <p:cNvSpPr/>
          <p:nvPr/>
        </p:nvSpPr>
        <p:spPr>
          <a:xfrm>
            <a:off x="8255006" y="4356191"/>
            <a:ext cx="3487784" cy="1737360"/>
          </a:xfrm>
          <a:prstGeom prst="cloud">
            <a:avLst/>
          </a:prstGeom>
          <a:solidFill>
            <a:srgbClr val="CC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… </a:t>
            </a:r>
            <a:r>
              <a:rPr lang="fr-FR" sz="2400" b="1" dirty="0" err="1" smtClean="0">
                <a:solidFill>
                  <a:schemeClr val="tx1"/>
                </a:solidFill>
              </a:rPr>
              <a:t>ponerse</a:t>
            </a:r>
            <a:r>
              <a:rPr lang="fr-FR" sz="2400" b="1" dirty="0" smtClean="0">
                <a:solidFill>
                  <a:schemeClr val="tx1"/>
                </a:solidFill>
              </a:rPr>
              <a:t> en forma, </a:t>
            </a:r>
            <a:r>
              <a:rPr lang="fr-FR" sz="2400" b="1" dirty="0" err="1" smtClean="0">
                <a:solidFill>
                  <a:schemeClr val="tx1"/>
                </a:solidFill>
              </a:rPr>
              <a:t>cuidarse</a:t>
            </a:r>
            <a:r>
              <a:rPr lang="fr-FR" sz="2400" b="1" dirty="0" smtClean="0">
                <a:solidFill>
                  <a:schemeClr val="tx1"/>
                </a:solidFill>
              </a:rPr>
              <a:t>, </a:t>
            </a:r>
            <a:r>
              <a:rPr lang="fr-FR" sz="2400" b="1" dirty="0" err="1" smtClean="0">
                <a:solidFill>
                  <a:schemeClr val="tx1"/>
                </a:solidFill>
              </a:rPr>
              <a:t>hacer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más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deporte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 rot="693431">
            <a:off x="9232577" y="1437852"/>
            <a:ext cx="2757442" cy="693420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  <a:latin typeface="Arial Black" panose="020B0A04020102020204" pitchFamily="34" charset="0"/>
              </a:rPr>
              <a:t>ONE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DIRECTION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liefvallecas.com/wp-content/uploads/2014/12/Propositos2013_especialSomOnline-61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4" y="785074"/>
            <a:ext cx="8107855" cy="5319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bcdn-sphotos-d-a.akamaihd.net/hphotos-ak-xap1/v/t1.0-9/10888901_617722385021768_3405352475173936277_n.jpg?oh=16f52cdd779601ad57e173768d465061&amp;oe=5569E261&amp;__gda__=1432753341_4ec074d68fb207608226b4892fcd4e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651">
            <a:off x="7470776" y="3051756"/>
            <a:ext cx="3743325" cy="374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berobike.com/wp-content/uploads/2014/12/10852727_755253331233423_83394657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9577">
            <a:off x="9057593" y="370966"/>
            <a:ext cx="2407321" cy="2407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0761" y="2527662"/>
            <a:ext cx="11027032" cy="1574627"/>
          </a:xfrm>
          <a:prstGeom prst="rect">
            <a:avLst/>
          </a:prstGeom>
          <a:solidFill>
            <a:srgbClr val="33CCCC"/>
          </a:solidFill>
          <a:ln w="38100">
            <a:solidFill>
              <a:srgbClr val="CCCC00"/>
            </a:solidFill>
          </a:ln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fr-FR" dirty="0" smtClean="0">
                <a:latin typeface="Elephant" panose="02020904090505020303" pitchFamily="18" charset="0"/>
              </a:rPr>
              <a:t>¿Y </a:t>
            </a:r>
            <a:r>
              <a:rPr lang="fr-FR" dirty="0" err="1" smtClean="0">
                <a:latin typeface="Elephant" panose="02020904090505020303" pitchFamily="18" charset="0"/>
              </a:rPr>
              <a:t>tú</a:t>
            </a:r>
            <a:r>
              <a:rPr lang="fr-FR" dirty="0" smtClean="0">
                <a:latin typeface="Elephant" panose="02020904090505020303" pitchFamily="18" charset="0"/>
              </a:rPr>
              <a:t> </a:t>
            </a:r>
            <a:r>
              <a:rPr lang="fr-FR" dirty="0" err="1" smtClean="0">
                <a:latin typeface="Elephant" panose="02020904090505020303" pitchFamily="18" charset="0"/>
              </a:rPr>
              <a:t>cuáles</a:t>
            </a:r>
            <a:r>
              <a:rPr lang="fr-FR" dirty="0" smtClean="0">
                <a:latin typeface="Elephant" panose="02020904090505020303" pitchFamily="18" charset="0"/>
              </a:rPr>
              <a:t> son tus </a:t>
            </a:r>
            <a:r>
              <a:rPr lang="fr-FR" dirty="0" err="1" smtClean="0">
                <a:latin typeface="Elephant" panose="02020904090505020303" pitchFamily="18" charset="0"/>
              </a:rPr>
              <a:t>propósitos</a:t>
            </a:r>
            <a:r>
              <a:rPr lang="fr-FR" dirty="0" smtClean="0">
                <a:latin typeface="Elephant" panose="02020904090505020303" pitchFamily="18" charset="0"/>
              </a:rPr>
              <a:t> para el </a:t>
            </a:r>
            <a:r>
              <a:rPr lang="fr-FR" dirty="0" err="1" smtClean="0">
                <a:latin typeface="Elephant" panose="02020904090505020303" pitchFamily="18" charset="0"/>
              </a:rPr>
              <a:t>año</a:t>
            </a:r>
            <a:r>
              <a:rPr lang="fr-FR" dirty="0" smtClean="0">
                <a:latin typeface="Elephant" panose="02020904090505020303" pitchFamily="18" charset="0"/>
              </a:rPr>
              <a:t> 2015?</a:t>
            </a:r>
            <a:endParaRPr lang="fr-FR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7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67</Words>
  <Application>Microsoft Office PowerPoint</Application>
  <PresentationFormat>Grand écran</PresentationFormat>
  <Paragraphs>11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Bradley Hand ITC</vt:lpstr>
      <vt:lpstr>Calibri</vt:lpstr>
      <vt:lpstr>Calibri Light</vt:lpstr>
      <vt:lpstr>Comic Sans MS</vt:lpstr>
      <vt:lpstr>Elephant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Aline Charlette</dc:creator>
  <cp:lastModifiedBy>Aline Charlette</cp:lastModifiedBy>
  <cp:revision>8</cp:revision>
  <dcterms:created xsi:type="dcterms:W3CDTF">2015-01-16T11:47:28Z</dcterms:created>
  <dcterms:modified xsi:type="dcterms:W3CDTF">2015-01-17T07:13:28Z</dcterms:modified>
</cp:coreProperties>
</file>