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B99A-D813-4AEE-A2CB-3903CCB020D4}" type="datetimeFigureOut">
              <a:rPr lang="fr-FR" smtClean="0"/>
              <a:t>19/11/2012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56DC-BD2A-42E0-AD6A-4881EB7E8C8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492896"/>
            <a:ext cx="7772400" cy="1431925"/>
          </a:xfrm>
          <a:solidFill>
            <a:srgbClr val="FFFF00"/>
          </a:solidFill>
        </p:spPr>
        <p:txBody>
          <a:bodyPr/>
          <a:lstStyle/>
          <a:p>
            <a:r>
              <a:rPr lang="fr-FR" sz="8000" b="1" dirty="0" smtClean="0">
                <a:solidFill>
                  <a:schemeClr val="accent4">
                    <a:lumMod val="10000"/>
                  </a:schemeClr>
                </a:solidFill>
                <a:latin typeface="Footlight MT Light" pitchFamily="18" charset="0"/>
              </a:rPr>
              <a:t>¡</a:t>
            </a:r>
            <a:r>
              <a:rPr lang="fr-FR" sz="8000" b="1" dirty="0" err="1" smtClean="0">
                <a:solidFill>
                  <a:schemeClr val="accent4">
                    <a:lumMod val="10000"/>
                  </a:schemeClr>
                </a:solidFill>
                <a:latin typeface="Footlight MT Light" pitchFamily="18" charset="0"/>
              </a:rPr>
              <a:t>Viva</a:t>
            </a:r>
            <a:r>
              <a:rPr lang="fr-FR" sz="8000" b="1" dirty="0" smtClean="0">
                <a:solidFill>
                  <a:schemeClr val="accent4">
                    <a:lumMod val="10000"/>
                  </a:schemeClr>
                </a:solidFill>
                <a:latin typeface="Footlight MT Light" pitchFamily="18" charset="0"/>
              </a:rPr>
              <a:t> España!</a:t>
            </a:r>
            <a:endParaRPr lang="ru-RU" sz="8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Los </a:t>
            </a:r>
            <a:r>
              <a:rPr lang="en-US" sz="6000" b="1" dirty="0" err="1" smtClean="0">
                <a:solidFill>
                  <a:schemeClr val="bg1"/>
                </a:solidFill>
                <a:latin typeface="Footlight MT Light" pitchFamily="18" charset="0"/>
              </a:rPr>
              <a:t>churros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26630" name="Picture 6" descr="chocolate-chur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769100" cy="5076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La tortilla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45058" name="Picture 2" descr="http://jiperama.typepad.com/.a/6a014e869af40d970d015433e79473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¿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Cómo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se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dice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« noël » en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español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?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46084" name="Picture 4" descr="http://hermannespagnol.files.wordpress.com/2012/01/arbol-de-navi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790825" cy="4114801"/>
          </a:xfrm>
          <a:prstGeom prst="rect">
            <a:avLst/>
          </a:prstGeom>
          <a:noFill/>
        </p:spPr>
      </p:pic>
      <p:pic>
        <p:nvPicPr>
          <p:cNvPr id="46088" name="Picture 8" descr="http://www.palermoviejo.com/palermoviejo/gifs/navidad25/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364988" cy="324036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499992" y="5589240"/>
            <a:ext cx="417646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solidFill>
                  <a:srgbClr val="00B050"/>
                </a:solidFill>
                <a:latin typeface="Snap ITC" pitchFamily="82" charset="0"/>
              </a:rPr>
              <a:t>Navidad</a:t>
            </a:r>
            <a:endParaRPr lang="fr-FR" sz="5400" dirty="0">
              <a:solidFill>
                <a:srgbClr val="00B050"/>
              </a:solidFill>
              <a:latin typeface="Snap IT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¿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Qué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significa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« 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deporte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 »?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47106" name="Picture 2" descr="http://p3.storage.canalblog.com/34/73/643581/430557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536504" cy="453650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619672" y="2852936"/>
            <a:ext cx="583264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FF00"/>
                </a:solidFill>
                <a:latin typeface="Snap ITC" pitchFamily="82" charset="0"/>
              </a:rPr>
              <a:t>Le sport</a:t>
            </a:r>
            <a:endParaRPr lang="fr-FR" sz="5400" dirty="0">
              <a:solidFill>
                <a:srgbClr val="FFFF00"/>
              </a:solidFill>
              <a:latin typeface="Snap IT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La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Sagrada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Familia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(Barcelona)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48130" name="Picture 2" descr="http://upload.wikimedia.org/wikipedia/commons/thumb/e/ee/Sagrada_Familia_01.jpg/320px-Sagrada_Famili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57308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La Alhambra (Granada)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49154" name="Picture 2" descr="http://tourdeuropeavelo.free.fr/Classes_fichiers/alhambra_fichiers/la%20alhambra%2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La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torre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del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oro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(Sevilla)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50178" name="Picture 2" descr="http://upload.wikimedia.org/wikipedia/commons/thumb/d/d4/Sevilla2005July_081.jpg/300px-Sevilla2005July_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La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Cibeles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(Madrid)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51202" name="Picture 2" descr="http://1.bp.blogspot.com/-tV_wMnii084/UC9aJUiJLPI/AAAAAAAAV8g/zzIYlyoAiU8/s1600/CIBE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4008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otlight MT Light" pitchFamily="18" charset="0"/>
              </a:rPr>
              <a:t>El flamenco</a:t>
            </a:r>
            <a:r>
              <a:rPr lang="en-US" sz="5400" b="1" dirty="0"/>
              <a:t/>
            </a:r>
            <a:br>
              <a:rPr lang="en-US" sz="5400" b="1" dirty="0"/>
            </a:br>
            <a:endParaRPr lang="ru-RU" sz="5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412776"/>
            <a:ext cx="6572278" cy="48089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La paella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700213"/>
            <a:ext cx="6778625" cy="4619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El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toro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: animal que </a:t>
            </a:r>
            <a:r>
              <a:rPr lang="fr-FR" sz="5400" b="1" dirty="0" err="1" smtClean="0">
                <a:solidFill>
                  <a:schemeClr val="bg1"/>
                </a:solidFill>
                <a:latin typeface="Footlight MT Light" pitchFamily="18" charset="0"/>
              </a:rPr>
              <a:t>representa</a:t>
            </a:r>
            <a:r>
              <a:rPr lang="fr-FR" sz="5400" b="1" dirty="0" smtClean="0">
                <a:solidFill>
                  <a:schemeClr val="bg1"/>
                </a:solidFill>
                <a:latin typeface="Footlight MT Light" pitchFamily="18" charset="0"/>
              </a:rPr>
              <a:t> España</a:t>
            </a:r>
            <a:endParaRPr lang="fr-FR" sz="54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32770" name="Picture 2" descr="http://www.turismo.navarra.es/NR/rdonlyres/B40E3BE7-4FA5-4C1F-BC28-C4C6F158C24E/448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238875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La </a:t>
            </a:r>
            <a:r>
              <a:rPr lang="en-US" sz="6000" b="1" dirty="0" err="1" smtClean="0">
                <a:solidFill>
                  <a:schemeClr val="bg1"/>
                </a:solidFill>
                <a:latin typeface="Footlight MT Light" pitchFamily="18" charset="0"/>
              </a:rPr>
              <a:t>corrida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73238"/>
            <a:ext cx="7859712" cy="4619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El </a:t>
            </a:r>
            <a:r>
              <a:rPr lang="en-US" sz="6000" b="1" dirty="0" err="1" smtClean="0">
                <a:solidFill>
                  <a:schemeClr val="bg1"/>
                </a:solidFill>
                <a:latin typeface="Footlight MT Light" pitchFamily="18" charset="0"/>
              </a:rPr>
              <a:t>jamón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00213"/>
            <a:ext cx="7570787" cy="45481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Las tapas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844675"/>
            <a:ext cx="7786687" cy="4619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La siesta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700213"/>
            <a:ext cx="6130925" cy="47529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Footlight MT Light" pitchFamily="18" charset="0"/>
              </a:rPr>
              <a:t>El gazpacho</a:t>
            </a:r>
            <a:r>
              <a:rPr lang="en-US" sz="4000" dirty="0"/>
              <a:t/>
            </a:r>
            <a:br>
              <a:rPr lang="en-US" sz="4000" dirty="0"/>
            </a:br>
            <a:endParaRPr lang="ru-RU" sz="4000" dirty="0"/>
          </a:p>
        </p:txBody>
      </p:sp>
      <p:pic>
        <p:nvPicPr>
          <p:cNvPr id="24581" name="Picture 5" descr="http://www.costasespagne.com/gazpa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544616" cy="38590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Affichage à l'écran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¡Viva España!</vt:lpstr>
      <vt:lpstr>El flamenco </vt:lpstr>
      <vt:lpstr>La paella </vt:lpstr>
      <vt:lpstr>El toro: animal que representa España</vt:lpstr>
      <vt:lpstr>La corrida </vt:lpstr>
      <vt:lpstr>El jamón </vt:lpstr>
      <vt:lpstr>Las tapas </vt:lpstr>
      <vt:lpstr>La siesta </vt:lpstr>
      <vt:lpstr>El gazpacho </vt:lpstr>
      <vt:lpstr>Los churros </vt:lpstr>
      <vt:lpstr>La tortilla</vt:lpstr>
      <vt:lpstr>¿Cómo se dice « noël » en español?</vt:lpstr>
      <vt:lpstr>¿Qué significa « deporte »?</vt:lpstr>
      <vt:lpstr>La Sagrada Familia (Barcelona)</vt:lpstr>
      <vt:lpstr>La Alhambra (Granada)</vt:lpstr>
      <vt:lpstr>La torre del oro (Sevilla)</vt:lpstr>
      <vt:lpstr>La Cibeles (Madrid)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¡Viva España!</dc:title>
  <dc:creator>Aline</dc:creator>
  <cp:lastModifiedBy>Aline</cp:lastModifiedBy>
  <cp:revision>2</cp:revision>
  <dcterms:created xsi:type="dcterms:W3CDTF">2012-11-19T05:18:52Z</dcterms:created>
  <dcterms:modified xsi:type="dcterms:W3CDTF">2012-11-19T05:23:37Z</dcterms:modified>
</cp:coreProperties>
</file>