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AE5C-9A5D-4EE5-AF03-521FB7214ABB}" type="datetimeFigureOut">
              <a:rPr lang="fr-FR" smtClean="0"/>
              <a:pPr/>
              <a:t>05/12/2011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3014-E8F5-4FEE-9797-4C308C65AA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AE5C-9A5D-4EE5-AF03-521FB7214ABB}" type="datetimeFigureOut">
              <a:rPr lang="fr-FR" smtClean="0"/>
              <a:pPr/>
              <a:t>05/12/2011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3014-E8F5-4FEE-9797-4C308C65AA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AE5C-9A5D-4EE5-AF03-521FB7214ABB}" type="datetimeFigureOut">
              <a:rPr lang="fr-FR" smtClean="0"/>
              <a:pPr/>
              <a:t>05/12/2011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3014-E8F5-4FEE-9797-4C308C65AA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AE5C-9A5D-4EE5-AF03-521FB7214ABB}" type="datetimeFigureOut">
              <a:rPr lang="fr-FR" smtClean="0"/>
              <a:pPr/>
              <a:t>05/12/2011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3014-E8F5-4FEE-9797-4C308C65AA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AE5C-9A5D-4EE5-AF03-521FB7214ABB}" type="datetimeFigureOut">
              <a:rPr lang="fr-FR" smtClean="0"/>
              <a:pPr/>
              <a:t>05/12/2011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3014-E8F5-4FEE-9797-4C308C65AA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AE5C-9A5D-4EE5-AF03-521FB7214ABB}" type="datetimeFigureOut">
              <a:rPr lang="fr-FR" smtClean="0"/>
              <a:pPr/>
              <a:t>05/12/2011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3014-E8F5-4FEE-9797-4C308C65AA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AE5C-9A5D-4EE5-AF03-521FB7214ABB}" type="datetimeFigureOut">
              <a:rPr lang="fr-FR" smtClean="0"/>
              <a:pPr/>
              <a:t>05/12/2011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3014-E8F5-4FEE-9797-4C308C65AA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AE5C-9A5D-4EE5-AF03-521FB7214ABB}" type="datetimeFigureOut">
              <a:rPr lang="fr-FR" smtClean="0"/>
              <a:pPr/>
              <a:t>05/12/2011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3014-E8F5-4FEE-9797-4C308C65AA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AE5C-9A5D-4EE5-AF03-521FB7214ABB}" type="datetimeFigureOut">
              <a:rPr lang="fr-FR" smtClean="0"/>
              <a:pPr/>
              <a:t>05/12/2011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3014-E8F5-4FEE-9797-4C308C65AA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AE5C-9A5D-4EE5-AF03-521FB7214ABB}" type="datetimeFigureOut">
              <a:rPr lang="fr-FR" smtClean="0"/>
              <a:pPr/>
              <a:t>05/12/2011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3014-E8F5-4FEE-9797-4C308C65AA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AE5C-9A5D-4EE5-AF03-521FB7214ABB}" type="datetimeFigureOut">
              <a:rPr lang="fr-FR" smtClean="0"/>
              <a:pPr/>
              <a:t>05/12/2011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3014-E8F5-4FEE-9797-4C308C65AA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0AE5C-9A5D-4EE5-AF03-521FB7214ABB}" type="datetimeFigureOut">
              <a:rPr lang="fr-FR" smtClean="0"/>
              <a:pPr/>
              <a:t>05/12/2011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F3014-E8F5-4FEE-9797-4C308C65AA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>
                <a:latin typeface="AR CHRISTY" pitchFamily="2" charset="0"/>
              </a:rPr>
              <a:t>El </a:t>
            </a:r>
            <a:r>
              <a:rPr lang="fr-FR" sz="5400" dirty="0" err="1" smtClean="0">
                <a:latin typeface="AR CHRISTY" pitchFamily="2" charset="0"/>
              </a:rPr>
              <a:t>horario</a:t>
            </a:r>
            <a:r>
              <a:rPr lang="fr-FR" sz="5400" dirty="0" smtClean="0">
                <a:latin typeface="AR CHRISTY" pitchFamily="2" charset="0"/>
              </a:rPr>
              <a:t> de Daniel</a:t>
            </a:r>
            <a:endParaRPr lang="fr-FR" sz="5400" dirty="0">
              <a:latin typeface="AR CHRISTY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err="1" smtClean="0">
                <a:latin typeface="AR CENA" pitchFamily="2" charset="0"/>
              </a:rPr>
              <a:t>Por</a:t>
            </a:r>
            <a:r>
              <a:rPr lang="fr-FR" sz="5400" dirty="0" smtClean="0">
                <a:latin typeface="AR CENA" pitchFamily="2" charset="0"/>
              </a:rPr>
              <a:t> la tarde</a:t>
            </a:r>
            <a:endParaRPr lang="fr-FR" sz="5400" dirty="0">
              <a:latin typeface="AR CENA" pitchFamily="2" charset="0"/>
            </a:endParaRPr>
          </a:p>
        </p:txBody>
      </p:sp>
      <p:pic>
        <p:nvPicPr>
          <p:cNvPr id="4" name="Image 3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628799"/>
            <a:ext cx="4257652" cy="424268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11560" y="1844824"/>
            <a:ext cx="2664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Daniel </a:t>
            </a:r>
            <a:r>
              <a:rPr lang="fr-FR" sz="4000" b="1" dirty="0" err="1" smtClean="0"/>
              <a:t>juega</a:t>
            </a:r>
            <a:r>
              <a:rPr lang="fr-FR" sz="4000" b="1" dirty="0" smtClean="0"/>
              <a:t> al </a:t>
            </a:r>
            <a:r>
              <a:rPr lang="fr-FR" sz="4000" b="1" dirty="0" err="1" smtClean="0"/>
              <a:t>fútbol</a:t>
            </a:r>
            <a:endParaRPr lang="fr-FR" sz="4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23528" y="4653136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ym typeface="Wingdings"/>
              </a:rPr>
              <a:t> J</a:t>
            </a:r>
            <a:r>
              <a:rPr lang="fr-FR" sz="4800" b="1" u="sng" dirty="0" smtClean="0">
                <a:sym typeface="Wingdings"/>
              </a:rPr>
              <a:t>U</a:t>
            </a:r>
            <a:r>
              <a:rPr lang="fr-FR" sz="4800" dirty="0" smtClean="0">
                <a:sym typeface="Wingdings"/>
              </a:rPr>
              <a:t>GAR*</a:t>
            </a:r>
            <a:endParaRPr lang="fr-FR" sz="4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860032" y="476672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Daniel </a:t>
            </a:r>
            <a:r>
              <a:rPr lang="fr-FR" sz="3600" b="1" dirty="0" err="1" smtClean="0"/>
              <a:t>hace</a:t>
            </a:r>
            <a:r>
              <a:rPr lang="fr-FR" sz="3600" b="1" dirty="0" smtClean="0"/>
              <a:t> los </a:t>
            </a:r>
            <a:r>
              <a:rPr lang="fr-FR" sz="3600" b="1" dirty="0" err="1" smtClean="0"/>
              <a:t>deberes</a:t>
            </a:r>
            <a:r>
              <a:rPr lang="fr-FR" sz="3600" b="1" dirty="0" smtClean="0"/>
              <a:t> entre las </a:t>
            </a:r>
            <a:r>
              <a:rPr lang="fr-FR" sz="3600" b="1" dirty="0" err="1" smtClean="0"/>
              <a:t>cinco</a:t>
            </a:r>
            <a:r>
              <a:rPr lang="fr-FR" sz="3600" b="1" dirty="0" smtClean="0"/>
              <a:t> y las </a:t>
            </a:r>
            <a:r>
              <a:rPr lang="fr-FR" sz="3600" b="1" dirty="0" err="1" smtClean="0"/>
              <a:t>seis</a:t>
            </a:r>
            <a:r>
              <a:rPr lang="fr-FR" sz="3600" b="1" dirty="0" smtClean="0"/>
              <a:t>.</a:t>
            </a:r>
            <a:endParaRPr lang="fr-FR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95936" y="5157192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Daniel </a:t>
            </a:r>
            <a:r>
              <a:rPr lang="fr-FR" sz="3600" b="1" dirty="0" err="1" smtClean="0"/>
              <a:t>ve</a:t>
            </a:r>
            <a:r>
              <a:rPr lang="fr-FR" sz="3600" b="1" dirty="0" smtClean="0"/>
              <a:t> la </a:t>
            </a:r>
            <a:r>
              <a:rPr lang="fr-FR" sz="3600" b="1" dirty="0" err="1" smtClean="0"/>
              <a:t>tele</a:t>
            </a:r>
            <a:r>
              <a:rPr lang="fr-FR" sz="3600" b="1" dirty="0" smtClean="0"/>
              <a:t> y </a:t>
            </a:r>
            <a:r>
              <a:rPr lang="fr-FR" sz="3600" b="1" dirty="0" err="1" smtClean="0"/>
              <a:t>cena</a:t>
            </a:r>
            <a:r>
              <a:rPr lang="fr-FR" sz="3600" b="1" smtClean="0"/>
              <a:t> a las </a:t>
            </a:r>
            <a:r>
              <a:rPr lang="fr-FR" sz="3600" b="1" dirty="0" err="1" smtClean="0"/>
              <a:t>nueve</a:t>
            </a:r>
            <a:r>
              <a:rPr lang="fr-FR" sz="3600" b="1" dirty="0" smtClean="0"/>
              <a:t> y media.</a:t>
            </a:r>
            <a:endParaRPr lang="fr-FR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92696"/>
            <a:ext cx="360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Daniel se </a:t>
            </a:r>
            <a:r>
              <a:rPr lang="fr-FR" sz="4000" b="1" dirty="0" err="1" smtClean="0"/>
              <a:t>acuesta</a:t>
            </a:r>
            <a:r>
              <a:rPr lang="fr-FR" sz="4000" b="1" dirty="0" smtClean="0"/>
              <a:t> a las </a:t>
            </a:r>
            <a:r>
              <a:rPr lang="fr-FR" sz="4000" b="1" dirty="0" err="1" smtClean="0"/>
              <a:t>diez</a:t>
            </a:r>
            <a:r>
              <a:rPr lang="fr-FR" sz="4000" b="1" dirty="0" smtClean="0"/>
              <a:t> y media y se </a:t>
            </a:r>
            <a:r>
              <a:rPr lang="fr-FR" sz="4000" b="1" dirty="0" err="1" smtClean="0"/>
              <a:t>duerme</a:t>
            </a:r>
            <a:r>
              <a:rPr lang="fr-FR" sz="4000" b="1" dirty="0" smtClean="0"/>
              <a:t>.</a:t>
            </a:r>
            <a:endParaRPr lang="fr-FR" sz="4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491880" y="4149080"/>
            <a:ext cx="4968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è"/>
            </a:pPr>
            <a:r>
              <a:rPr lang="fr-FR" sz="4400" dirty="0" smtClean="0">
                <a:sym typeface="Wingdings"/>
              </a:rPr>
              <a:t>AC</a:t>
            </a:r>
            <a:r>
              <a:rPr lang="fr-FR" sz="4400" b="1" u="sng" dirty="0" smtClean="0">
                <a:sym typeface="Wingdings"/>
              </a:rPr>
              <a:t>O</a:t>
            </a:r>
            <a:r>
              <a:rPr lang="fr-FR" sz="4400" dirty="0" smtClean="0">
                <a:sym typeface="Wingdings"/>
              </a:rPr>
              <a:t>STARSE</a:t>
            </a:r>
            <a:r>
              <a:rPr lang="fr-FR" sz="4400" b="1" dirty="0" smtClean="0">
                <a:sym typeface="Wingdings"/>
              </a:rPr>
              <a:t>*</a:t>
            </a:r>
          </a:p>
          <a:p>
            <a:pPr>
              <a:buFont typeface="Wingdings"/>
              <a:buChar char="è"/>
            </a:pPr>
            <a:r>
              <a:rPr lang="fr-FR" sz="4400" dirty="0" smtClean="0">
                <a:sym typeface="Wingdings"/>
              </a:rPr>
              <a:t>D</a:t>
            </a:r>
            <a:r>
              <a:rPr lang="fr-FR" sz="4400" b="1" u="sng" dirty="0" smtClean="0">
                <a:sym typeface="Wingdings"/>
              </a:rPr>
              <a:t>O</a:t>
            </a:r>
            <a:r>
              <a:rPr lang="fr-FR" sz="4400" dirty="0" smtClean="0">
                <a:sym typeface="Wingdings"/>
              </a:rPr>
              <a:t>RMIRSE</a:t>
            </a:r>
            <a:r>
              <a:rPr lang="fr-FR" sz="4400" b="1" dirty="0" smtClean="0">
                <a:sym typeface="Wingdings"/>
              </a:rPr>
              <a:t>*</a:t>
            </a:r>
            <a:endParaRPr lang="fr-FR" sz="4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err="1" smtClean="0">
                <a:latin typeface="AR CENA" pitchFamily="2" charset="0"/>
              </a:rPr>
              <a:t>Por</a:t>
            </a:r>
            <a:r>
              <a:rPr lang="fr-FR" sz="5400" dirty="0" smtClean="0">
                <a:latin typeface="AR CENA" pitchFamily="2" charset="0"/>
              </a:rPr>
              <a:t> la </a:t>
            </a:r>
            <a:r>
              <a:rPr lang="fr-FR" sz="5400" dirty="0" err="1" smtClean="0">
                <a:latin typeface="AR CENA" pitchFamily="2" charset="0"/>
              </a:rPr>
              <a:t>mañana</a:t>
            </a:r>
            <a:endParaRPr lang="fr-FR" sz="5400" dirty="0">
              <a:latin typeface="AR CENA" pitchFamily="2" charset="0"/>
            </a:endParaRPr>
          </a:p>
        </p:txBody>
      </p:sp>
      <p:pic>
        <p:nvPicPr>
          <p:cNvPr id="3" name="Image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700808"/>
            <a:ext cx="7791944" cy="455125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067944" y="4653136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7030A0"/>
                </a:solidFill>
              </a:rPr>
              <a:t>Daniel se </a:t>
            </a:r>
            <a:r>
              <a:rPr lang="fr-FR" sz="4000" b="1" dirty="0" err="1" smtClean="0">
                <a:solidFill>
                  <a:srgbClr val="7030A0"/>
                </a:solidFill>
              </a:rPr>
              <a:t>despierta</a:t>
            </a:r>
            <a:r>
              <a:rPr lang="fr-FR" sz="4000" b="1" dirty="0" smtClean="0">
                <a:solidFill>
                  <a:srgbClr val="7030A0"/>
                </a:solidFill>
              </a:rPr>
              <a:t> a las </a:t>
            </a:r>
            <a:r>
              <a:rPr lang="fr-FR" sz="4000" b="1" dirty="0" err="1" smtClean="0">
                <a:solidFill>
                  <a:srgbClr val="7030A0"/>
                </a:solidFill>
              </a:rPr>
              <a:t>siete</a:t>
            </a:r>
            <a:r>
              <a:rPr lang="fr-FR" sz="4000" b="1" dirty="0" smtClean="0">
                <a:solidFill>
                  <a:srgbClr val="7030A0"/>
                </a:solidFill>
              </a:rPr>
              <a:t>.</a:t>
            </a:r>
            <a:endParaRPr lang="fr-FR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959424" y="476672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Daniel se </a:t>
            </a:r>
            <a:r>
              <a:rPr lang="fr-FR" sz="4000" b="1" dirty="0" err="1" smtClean="0"/>
              <a:t>ducha</a:t>
            </a:r>
            <a:r>
              <a:rPr lang="fr-FR" sz="4000" b="1" dirty="0" smtClean="0"/>
              <a:t> y </a:t>
            </a:r>
            <a:r>
              <a:rPr lang="fr-FR" sz="4000" b="1" dirty="0" err="1" smtClean="0"/>
              <a:t>desayuna</a:t>
            </a:r>
            <a:r>
              <a:rPr lang="fr-FR" sz="4000" b="1" dirty="0" smtClean="0"/>
              <a:t>.</a:t>
            </a:r>
            <a:endParaRPr lang="fr-FR" sz="4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860032" y="4581128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7030A0"/>
                </a:solidFill>
              </a:rPr>
              <a:t>Va al </a:t>
            </a:r>
            <a:r>
              <a:rPr lang="fr-FR" sz="4000" b="1" dirty="0" err="1" smtClean="0">
                <a:solidFill>
                  <a:srgbClr val="7030A0"/>
                </a:solidFill>
              </a:rPr>
              <a:t>cole</a:t>
            </a:r>
            <a:r>
              <a:rPr lang="fr-FR" sz="4000" b="1" dirty="0" smtClean="0">
                <a:solidFill>
                  <a:srgbClr val="7030A0"/>
                </a:solidFill>
              </a:rPr>
              <a:t> en </a:t>
            </a:r>
            <a:r>
              <a:rPr lang="fr-FR" sz="4000" b="1" dirty="0" err="1" smtClean="0">
                <a:solidFill>
                  <a:srgbClr val="7030A0"/>
                </a:solidFill>
              </a:rPr>
              <a:t>autobús</a:t>
            </a:r>
            <a:r>
              <a:rPr lang="fr-FR" sz="4000" b="1" dirty="0" smtClean="0">
                <a:solidFill>
                  <a:srgbClr val="7030A0"/>
                </a:solidFill>
              </a:rPr>
              <a:t>. </a:t>
            </a:r>
            <a:endParaRPr lang="fr-FR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3" y="219293"/>
            <a:ext cx="4765943" cy="663870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9512" y="1484784"/>
            <a:ext cx="2880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A las </a:t>
            </a:r>
            <a:r>
              <a:rPr lang="fr-FR" sz="4000" b="1" dirty="0" err="1" smtClean="0"/>
              <a:t>ocho</a:t>
            </a:r>
            <a:r>
              <a:rPr lang="fr-FR" sz="4000" b="1" dirty="0" smtClean="0"/>
              <a:t> y </a:t>
            </a:r>
            <a:r>
              <a:rPr lang="fr-FR" sz="4000" b="1" dirty="0" err="1" smtClean="0"/>
              <a:t>cuarto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empieza</a:t>
            </a:r>
            <a:r>
              <a:rPr lang="fr-FR" sz="4000" b="1" dirty="0" smtClean="0"/>
              <a:t> la primera clase.</a:t>
            </a:r>
            <a:endParaRPr lang="fr-FR" sz="4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72220"/>
            <a:ext cx="4878186" cy="668578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444208" y="1772816"/>
            <a:ext cx="2520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Daniel come </a:t>
            </a:r>
            <a:r>
              <a:rPr lang="fr-FR" sz="4000" b="1" dirty="0" err="1" smtClean="0"/>
              <a:t>algún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bocadillo</a:t>
            </a:r>
            <a:r>
              <a:rPr lang="fr-FR" sz="4000" b="1" dirty="0" smtClean="0"/>
              <a:t> a las once y media.</a:t>
            </a:r>
            <a:endParaRPr lang="fr-FR" sz="4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592" y="5733256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Daniel </a:t>
            </a:r>
            <a:r>
              <a:rPr lang="fr-FR" sz="4000" b="1" dirty="0" err="1" smtClean="0"/>
              <a:t>vuelve</a:t>
            </a:r>
            <a:r>
              <a:rPr lang="fr-FR" sz="4000" b="1" dirty="0" smtClean="0"/>
              <a:t> a casa para </a:t>
            </a:r>
            <a:r>
              <a:rPr lang="fr-FR" sz="4000" b="1" dirty="0" err="1" smtClean="0"/>
              <a:t>comer</a:t>
            </a:r>
            <a:r>
              <a:rPr lang="fr-FR" sz="4000" b="1" dirty="0" smtClean="0"/>
              <a:t>.</a:t>
            </a:r>
            <a:endParaRPr lang="fr-FR" sz="4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e réveill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124744"/>
            <a:ext cx="3965275" cy="280741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755576" y="4365104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err="1" smtClean="0">
                <a:latin typeface="AR BLANCA" pitchFamily="2" charset="0"/>
              </a:rPr>
              <a:t>Yo</a:t>
            </a:r>
            <a:r>
              <a:rPr lang="fr-FR" sz="6000" dirty="0" smtClean="0">
                <a:latin typeface="AR BLANCA" pitchFamily="2" charset="0"/>
              </a:rPr>
              <a:t> me </a:t>
            </a:r>
            <a:r>
              <a:rPr lang="fr-FR" sz="6000" dirty="0" err="1" smtClean="0">
                <a:latin typeface="AR BLANCA" pitchFamily="2" charset="0"/>
              </a:rPr>
              <a:t>despierto</a:t>
            </a:r>
            <a:r>
              <a:rPr lang="fr-FR" sz="6000" dirty="0" smtClean="0">
                <a:latin typeface="AR BLANCA" pitchFamily="2" charset="0"/>
              </a:rPr>
              <a:t> </a:t>
            </a:r>
            <a:r>
              <a:rPr lang="fr-FR" sz="6000" dirty="0" smtClean="0">
                <a:latin typeface="AR BLANCA" pitchFamily="2" charset="0"/>
                <a:sym typeface="Wingdings"/>
              </a:rPr>
              <a:t> DESP</a:t>
            </a:r>
            <a:r>
              <a:rPr lang="fr-FR" sz="6000" b="1" u="sng" dirty="0" smtClean="0">
                <a:latin typeface="AR BLANCA" pitchFamily="2" charset="0"/>
                <a:sym typeface="Wingdings"/>
              </a:rPr>
              <a:t>E</a:t>
            </a:r>
            <a:r>
              <a:rPr lang="fr-FR" sz="6000" dirty="0" smtClean="0">
                <a:latin typeface="AR BLANCA" pitchFamily="2" charset="0"/>
                <a:sym typeface="Wingdings"/>
              </a:rPr>
              <a:t>RTARSE*</a:t>
            </a:r>
            <a:endParaRPr lang="fr-FR" sz="6000" dirty="0">
              <a:latin typeface="AR BLANCA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527389-main-de-la-femme-ouvrir-la-porte-avec-une-clef-focus-sur-la-serr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484784"/>
            <a:ext cx="1872208" cy="280480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3059832" y="1700808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 smtClean="0">
                <a:latin typeface="AR BLANCA" pitchFamily="2" charset="0"/>
              </a:rPr>
              <a:t>Yo</a:t>
            </a:r>
            <a:r>
              <a:rPr lang="fr-FR" sz="6000" dirty="0" smtClean="0">
                <a:latin typeface="AR BLANCA" pitchFamily="2" charset="0"/>
              </a:rPr>
              <a:t> </a:t>
            </a:r>
            <a:r>
              <a:rPr lang="fr-FR" sz="6000" dirty="0" err="1" smtClean="0">
                <a:latin typeface="AR BLANCA" pitchFamily="2" charset="0"/>
              </a:rPr>
              <a:t>vuelvo</a:t>
            </a:r>
            <a:r>
              <a:rPr lang="fr-FR" sz="6000" dirty="0" smtClean="0">
                <a:latin typeface="AR BLANCA" pitchFamily="2" charset="0"/>
              </a:rPr>
              <a:t> a casa </a:t>
            </a:r>
            <a:r>
              <a:rPr lang="fr-FR" sz="6000" dirty="0" smtClean="0">
                <a:latin typeface="AR BLANCA" pitchFamily="2" charset="0"/>
                <a:sym typeface="Wingdings"/>
              </a:rPr>
              <a:t> V</a:t>
            </a:r>
            <a:r>
              <a:rPr lang="fr-FR" sz="6000" b="1" u="sng" dirty="0" smtClean="0">
                <a:latin typeface="AR BLANCA" pitchFamily="2" charset="0"/>
                <a:sym typeface="Wingdings"/>
              </a:rPr>
              <a:t>O</a:t>
            </a:r>
            <a:r>
              <a:rPr lang="fr-FR" sz="6000" dirty="0" smtClean="0">
                <a:latin typeface="AR BLANCA" pitchFamily="2" charset="0"/>
                <a:sym typeface="Wingdings"/>
              </a:rPr>
              <a:t>LVER*</a:t>
            </a:r>
            <a:endParaRPr lang="fr-FR" sz="6000" dirty="0">
              <a:latin typeface="AR BLANCA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Affichage à l'écran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El horario de Daniel</vt:lpstr>
      <vt:lpstr>Por la mañana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Por la tarde</vt:lpstr>
      <vt:lpstr>Diapositive 11</vt:lpstr>
      <vt:lpstr>Diapositive 12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horario de Daniel</dc:title>
  <dc:creator>Aline</dc:creator>
  <cp:lastModifiedBy>Aline</cp:lastModifiedBy>
  <cp:revision>18</cp:revision>
  <dcterms:created xsi:type="dcterms:W3CDTF">2011-12-05T14:15:02Z</dcterms:created>
  <dcterms:modified xsi:type="dcterms:W3CDTF">2011-12-05T15:00:01Z</dcterms:modified>
</cp:coreProperties>
</file>